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8"/>
  </p:notesMasterIdLst>
  <p:sldIdLst>
    <p:sldId id="256" r:id="rId2"/>
    <p:sldId id="268" r:id="rId3"/>
    <p:sldId id="282" r:id="rId4"/>
    <p:sldId id="297" r:id="rId5"/>
    <p:sldId id="283" r:id="rId6"/>
    <p:sldId id="290" r:id="rId7"/>
    <p:sldId id="291" r:id="rId8"/>
    <p:sldId id="292" r:id="rId9"/>
    <p:sldId id="278" r:id="rId10"/>
    <p:sldId id="295" r:id="rId11"/>
    <p:sldId id="293" r:id="rId12"/>
    <p:sldId id="294" r:id="rId13"/>
    <p:sldId id="288" r:id="rId14"/>
    <p:sldId id="289" r:id="rId15"/>
    <p:sldId id="296" r:id="rId16"/>
    <p:sldId id="29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632B7E1-610A-FF0F-7280-277F605F7A92}" name="Domenic Guerrero" initials="DG" userId="6508a6907ac54874"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096407-0AAA-43BD-A92D-30B01C1B3D4F}" v="822" dt="2024-09-09T22:59:56.968"/>
    <p1510:client id="{9AAE9DA9-46E1-4BE1-BECC-C0E3EE91AB82}" v="2" dt="2024-09-10T02:53:20.898"/>
    <p1510:client id="{C951E7E2-DF73-498A-9B5C-67E1A1DDAFBB}" v="87" dt="2024-09-10T02:01:17.2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150"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ey Holton" userId="dfccdeabb580c92e" providerId="LiveId" clId="{EBC5146E-18C7-45C9-82A7-CCF297C2A46B}"/>
    <pc:docChg chg="undo custSel addSld delSld modSld sldOrd">
      <pc:chgData name="Corey Holton" userId="dfccdeabb580c92e" providerId="LiveId" clId="{EBC5146E-18C7-45C9-82A7-CCF297C2A46B}" dt="2024-08-31T16:49:26.893" v="508" actId="20577"/>
      <pc:docMkLst>
        <pc:docMk/>
      </pc:docMkLst>
      <pc:sldChg chg="modSp mod">
        <pc:chgData name="Corey Holton" userId="dfccdeabb580c92e" providerId="LiveId" clId="{EBC5146E-18C7-45C9-82A7-CCF297C2A46B}" dt="2024-08-31T02:30:34.880" v="162" actId="113"/>
        <pc:sldMkLst>
          <pc:docMk/>
          <pc:sldMk cId="2242565451" sldId="256"/>
        </pc:sldMkLst>
        <pc:spChg chg="mod">
          <ac:chgData name="Corey Holton" userId="dfccdeabb580c92e" providerId="LiveId" clId="{EBC5146E-18C7-45C9-82A7-CCF297C2A46B}" dt="2024-08-31T02:30:34.880" v="162" actId="113"/>
          <ac:spMkLst>
            <pc:docMk/>
            <pc:sldMk cId="2242565451" sldId="256"/>
            <ac:spMk id="2" creationId="{EED61475-08A6-3DA1-59ED-D0C443778B9A}"/>
          </ac:spMkLst>
        </pc:spChg>
        <pc:spChg chg="mod">
          <ac:chgData name="Corey Holton" userId="dfccdeabb580c92e" providerId="LiveId" clId="{EBC5146E-18C7-45C9-82A7-CCF297C2A46B}" dt="2024-08-31T02:30:08.093" v="160" actId="2711"/>
          <ac:spMkLst>
            <pc:docMk/>
            <pc:sldMk cId="2242565451" sldId="256"/>
            <ac:spMk id="3" creationId="{543B478A-EAF4-C94A-D04A-2332F573BFBC}"/>
          </ac:spMkLst>
        </pc:spChg>
      </pc:sldChg>
      <pc:sldChg chg="new del">
        <pc:chgData name="Corey Holton" userId="dfccdeabb580c92e" providerId="LiveId" clId="{EBC5146E-18C7-45C9-82A7-CCF297C2A46B}" dt="2024-08-31T01:11:31.203" v="3" actId="47"/>
        <pc:sldMkLst>
          <pc:docMk/>
          <pc:sldMk cId="3996093191" sldId="266"/>
        </pc:sldMkLst>
      </pc:sldChg>
      <pc:sldChg chg="addSp delSp modSp new mod">
        <pc:chgData name="Corey Holton" userId="dfccdeabb580c92e" providerId="LiveId" clId="{EBC5146E-18C7-45C9-82A7-CCF297C2A46B}" dt="2024-08-31T01:11:27.819" v="2" actId="22"/>
        <pc:sldMkLst>
          <pc:docMk/>
          <pc:sldMk cId="4059096339" sldId="267"/>
        </pc:sldMkLst>
        <pc:spChg chg="del">
          <ac:chgData name="Corey Holton" userId="dfccdeabb580c92e" providerId="LiveId" clId="{EBC5146E-18C7-45C9-82A7-CCF297C2A46B}" dt="2024-08-31T01:11:27.819" v="2" actId="22"/>
          <ac:spMkLst>
            <pc:docMk/>
            <pc:sldMk cId="4059096339" sldId="267"/>
            <ac:spMk id="3" creationId="{ADDF8626-9C30-8CC7-3E34-FD52DE112CA6}"/>
          </ac:spMkLst>
        </pc:spChg>
        <pc:picChg chg="add mod ord">
          <ac:chgData name="Corey Holton" userId="dfccdeabb580c92e" providerId="LiveId" clId="{EBC5146E-18C7-45C9-82A7-CCF297C2A46B}" dt="2024-08-31T01:11:27.819" v="2" actId="22"/>
          <ac:picMkLst>
            <pc:docMk/>
            <pc:sldMk cId="4059096339" sldId="267"/>
            <ac:picMk id="5" creationId="{C0D4E37E-9A30-A2FB-EA2B-365795240E98}"/>
          </ac:picMkLst>
        </pc:picChg>
      </pc:sldChg>
      <pc:sldChg chg="modSp new del mod ord">
        <pc:chgData name="Corey Holton" userId="dfccdeabb580c92e" providerId="LiveId" clId="{EBC5146E-18C7-45C9-82A7-CCF297C2A46B}" dt="2024-08-31T02:23:03.462" v="117" actId="47"/>
        <pc:sldMkLst>
          <pc:docMk/>
          <pc:sldMk cId="524373039" sldId="268"/>
        </pc:sldMkLst>
        <pc:spChg chg="mod">
          <ac:chgData name="Corey Holton" userId="dfccdeabb580c92e" providerId="LiveId" clId="{EBC5146E-18C7-45C9-82A7-CCF297C2A46B}" dt="2024-08-31T02:22:57.864" v="116" actId="20577"/>
          <ac:spMkLst>
            <pc:docMk/>
            <pc:sldMk cId="524373039" sldId="268"/>
            <ac:spMk id="2" creationId="{C72A04FE-C952-E09E-3D4C-96C56FB29260}"/>
          </ac:spMkLst>
        </pc:spChg>
      </pc:sldChg>
      <pc:sldChg chg="modSp new mod">
        <pc:chgData name="Corey Holton" userId="dfccdeabb580c92e" providerId="LiveId" clId="{EBC5146E-18C7-45C9-82A7-CCF297C2A46B}" dt="2024-08-31T16:11:11.870" v="274" actId="20577"/>
        <pc:sldMkLst>
          <pc:docMk/>
          <pc:sldMk cId="2891163924" sldId="268"/>
        </pc:sldMkLst>
        <pc:spChg chg="mod">
          <ac:chgData name="Corey Holton" userId="dfccdeabb580c92e" providerId="LiveId" clId="{EBC5146E-18C7-45C9-82A7-CCF297C2A46B}" dt="2024-08-31T02:29:14.239" v="158" actId="20577"/>
          <ac:spMkLst>
            <pc:docMk/>
            <pc:sldMk cId="2891163924" sldId="268"/>
            <ac:spMk id="2" creationId="{5FD35A06-F29B-FE3D-B6A1-DE96E3FF6186}"/>
          </ac:spMkLst>
        </pc:spChg>
        <pc:spChg chg="mod">
          <ac:chgData name="Corey Holton" userId="dfccdeabb580c92e" providerId="LiveId" clId="{EBC5146E-18C7-45C9-82A7-CCF297C2A46B}" dt="2024-08-31T16:11:11.870" v="274" actId="20577"/>
          <ac:spMkLst>
            <pc:docMk/>
            <pc:sldMk cId="2891163924" sldId="268"/>
            <ac:spMk id="3" creationId="{8EFA2349-5FA5-BACF-FD5E-D521DB175196}"/>
          </ac:spMkLst>
        </pc:spChg>
      </pc:sldChg>
      <pc:sldChg chg="modSp new mod">
        <pc:chgData name="Corey Holton" userId="dfccdeabb580c92e" providerId="LiveId" clId="{EBC5146E-18C7-45C9-82A7-CCF297C2A46B}" dt="2024-08-31T02:42:13.354" v="167"/>
        <pc:sldMkLst>
          <pc:docMk/>
          <pc:sldMk cId="3327765573" sldId="269"/>
        </pc:sldMkLst>
        <pc:spChg chg="mod">
          <ac:chgData name="Corey Holton" userId="dfccdeabb580c92e" providerId="LiveId" clId="{EBC5146E-18C7-45C9-82A7-CCF297C2A46B}" dt="2024-08-31T02:25:27.671" v="129"/>
          <ac:spMkLst>
            <pc:docMk/>
            <pc:sldMk cId="3327765573" sldId="269"/>
            <ac:spMk id="2" creationId="{765BC33D-204E-1A86-35A3-63FD766BC097}"/>
          </ac:spMkLst>
        </pc:spChg>
        <pc:spChg chg="mod">
          <ac:chgData name="Corey Holton" userId="dfccdeabb580c92e" providerId="LiveId" clId="{EBC5146E-18C7-45C9-82A7-CCF297C2A46B}" dt="2024-08-31T02:42:13.354" v="167"/>
          <ac:spMkLst>
            <pc:docMk/>
            <pc:sldMk cId="3327765573" sldId="269"/>
            <ac:spMk id="3" creationId="{5D509172-7413-2898-93C1-5177DAA0029C}"/>
          </ac:spMkLst>
        </pc:spChg>
      </pc:sldChg>
      <pc:sldChg chg="modSp new mod">
        <pc:chgData name="Corey Holton" userId="dfccdeabb580c92e" providerId="LiveId" clId="{EBC5146E-18C7-45C9-82A7-CCF297C2A46B}" dt="2024-08-31T02:28:23.819" v="147" actId="255"/>
        <pc:sldMkLst>
          <pc:docMk/>
          <pc:sldMk cId="4195663498" sldId="270"/>
        </pc:sldMkLst>
        <pc:spChg chg="mod">
          <ac:chgData name="Corey Holton" userId="dfccdeabb580c92e" providerId="LiveId" clId="{EBC5146E-18C7-45C9-82A7-CCF297C2A46B}" dt="2024-08-31T02:26:15.223" v="132"/>
          <ac:spMkLst>
            <pc:docMk/>
            <pc:sldMk cId="4195663498" sldId="270"/>
            <ac:spMk id="2" creationId="{8CBABE18-E0F5-C4A0-A609-54F2DA70C7D9}"/>
          </ac:spMkLst>
        </pc:spChg>
        <pc:spChg chg="mod">
          <ac:chgData name="Corey Holton" userId="dfccdeabb580c92e" providerId="LiveId" clId="{EBC5146E-18C7-45C9-82A7-CCF297C2A46B}" dt="2024-08-31T02:28:23.819" v="147" actId="255"/>
          <ac:spMkLst>
            <pc:docMk/>
            <pc:sldMk cId="4195663498" sldId="270"/>
            <ac:spMk id="3" creationId="{5E095AB0-E778-139C-2D4D-60F4C700501E}"/>
          </ac:spMkLst>
        </pc:spChg>
      </pc:sldChg>
      <pc:sldChg chg="modSp new mod">
        <pc:chgData name="Corey Holton" userId="dfccdeabb580c92e" providerId="LiveId" clId="{EBC5146E-18C7-45C9-82A7-CCF297C2A46B}" dt="2024-08-31T02:28:40.308" v="148" actId="255"/>
        <pc:sldMkLst>
          <pc:docMk/>
          <pc:sldMk cId="793010627" sldId="271"/>
        </pc:sldMkLst>
        <pc:spChg chg="mod">
          <ac:chgData name="Corey Holton" userId="dfccdeabb580c92e" providerId="LiveId" clId="{EBC5146E-18C7-45C9-82A7-CCF297C2A46B}" dt="2024-08-31T02:26:51.946" v="135"/>
          <ac:spMkLst>
            <pc:docMk/>
            <pc:sldMk cId="793010627" sldId="271"/>
            <ac:spMk id="2" creationId="{518CEDE2-18F2-6196-02B0-E9074A8932D9}"/>
          </ac:spMkLst>
        </pc:spChg>
        <pc:spChg chg="mod">
          <ac:chgData name="Corey Holton" userId="dfccdeabb580c92e" providerId="LiveId" clId="{EBC5146E-18C7-45C9-82A7-CCF297C2A46B}" dt="2024-08-31T02:28:40.308" v="148" actId="255"/>
          <ac:spMkLst>
            <pc:docMk/>
            <pc:sldMk cId="793010627" sldId="271"/>
            <ac:spMk id="3" creationId="{6B010F1D-F98F-0145-BA31-DD922551682E}"/>
          </ac:spMkLst>
        </pc:spChg>
      </pc:sldChg>
      <pc:sldChg chg="addSp delSp modSp new mod">
        <pc:chgData name="Corey Holton" userId="dfccdeabb580c92e" providerId="LiveId" clId="{EBC5146E-18C7-45C9-82A7-CCF297C2A46B}" dt="2024-08-31T16:35:34.780" v="314" actId="20577"/>
        <pc:sldMkLst>
          <pc:docMk/>
          <pc:sldMk cId="4047782543" sldId="272"/>
        </pc:sldMkLst>
        <pc:spChg chg="mod">
          <ac:chgData name="Corey Holton" userId="dfccdeabb580c92e" providerId="LiveId" clId="{EBC5146E-18C7-45C9-82A7-CCF297C2A46B}" dt="2024-08-31T16:35:34.780" v="314" actId="20577"/>
          <ac:spMkLst>
            <pc:docMk/>
            <pc:sldMk cId="4047782543" sldId="272"/>
            <ac:spMk id="3" creationId="{03D7DEC2-E695-5D72-227F-B6B5E9512562}"/>
          </ac:spMkLst>
        </pc:spChg>
        <pc:spChg chg="del">
          <ac:chgData name="Corey Holton" userId="dfccdeabb580c92e" providerId="LiveId" clId="{EBC5146E-18C7-45C9-82A7-CCF297C2A46B}" dt="2024-08-31T16:16:36.078" v="279" actId="22"/>
          <ac:spMkLst>
            <pc:docMk/>
            <pc:sldMk cId="4047782543" sldId="272"/>
            <ac:spMk id="4" creationId="{F2712961-79AD-9545-80AD-8DB6EB615337}"/>
          </ac:spMkLst>
        </pc:spChg>
        <pc:spChg chg="mod">
          <ac:chgData name="Corey Holton" userId="dfccdeabb580c92e" providerId="LiveId" clId="{EBC5146E-18C7-45C9-82A7-CCF297C2A46B}" dt="2024-08-31T16:35:29.529" v="302" actId="20577"/>
          <ac:spMkLst>
            <pc:docMk/>
            <pc:sldMk cId="4047782543" sldId="272"/>
            <ac:spMk id="5" creationId="{E8177384-4D7E-2BE8-4471-F7D5D50B8D2B}"/>
          </ac:spMkLst>
        </pc:spChg>
        <pc:spChg chg="del">
          <ac:chgData name="Corey Holton" userId="dfccdeabb580c92e" providerId="LiveId" clId="{EBC5146E-18C7-45C9-82A7-CCF297C2A46B}" dt="2024-08-31T16:17:25.126" v="280" actId="22"/>
          <ac:spMkLst>
            <pc:docMk/>
            <pc:sldMk cId="4047782543" sldId="272"/>
            <ac:spMk id="6" creationId="{17AAF077-4FF8-DFAB-1300-DC4713301853}"/>
          </ac:spMkLst>
        </pc:spChg>
        <pc:spChg chg="add del mod">
          <ac:chgData name="Corey Holton" userId="dfccdeabb580c92e" providerId="LiveId" clId="{EBC5146E-18C7-45C9-82A7-CCF297C2A46B}" dt="2024-08-31T16:21:23.314" v="299" actId="22"/>
          <ac:spMkLst>
            <pc:docMk/>
            <pc:sldMk cId="4047782543" sldId="272"/>
            <ac:spMk id="12" creationId="{B27C540A-8A26-D15B-4BFE-8428CAB3D65D}"/>
          </ac:spMkLst>
        </pc:spChg>
        <pc:picChg chg="add mod ord">
          <ac:chgData name="Corey Holton" userId="dfccdeabb580c92e" providerId="LiveId" clId="{EBC5146E-18C7-45C9-82A7-CCF297C2A46B}" dt="2024-08-31T16:16:36.078" v="279" actId="22"/>
          <ac:picMkLst>
            <pc:docMk/>
            <pc:sldMk cId="4047782543" sldId="272"/>
            <ac:picMk id="8" creationId="{19912E03-A246-5D2E-B138-33DDE50249F3}"/>
          </ac:picMkLst>
        </pc:picChg>
        <pc:picChg chg="add del mod ord">
          <ac:chgData name="Corey Holton" userId="dfccdeabb580c92e" providerId="LiveId" clId="{EBC5146E-18C7-45C9-82A7-CCF297C2A46B}" dt="2024-08-31T16:20:57.410" v="298" actId="478"/>
          <ac:picMkLst>
            <pc:docMk/>
            <pc:sldMk cId="4047782543" sldId="272"/>
            <ac:picMk id="10" creationId="{0CDA29B4-7332-9D32-F0AA-BB7188279967}"/>
          </ac:picMkLst>
        </pc:picChg>
        <pc:picChg chg="add mod ord">
          <ac:chgData name="Corey Holton" userId="dfccdeabb580c92e" providerId="LiveId" clId="{EBC5146E-18C7-45C9-82A7-CCF297C2A46B}" dt="2024-08-31T16:21:23.314" v="299" actId="22"/>
          <ac:picMkLst>
            <pc:docMk/>
            <pc:sldMk cId="4047782543" sldId="272"/>
            <ac:picMk id="14" creationId="{5FC464ED-0DF2-BFC8-FD0E-25C0FA4742E0}"/>
          </ac:picMkLst>
        </pc:picChg>
      </pc:sldChg>
      <pc:sldChg chg="delSp new del mod">
        <pc:chgData name="Corey Holton" userId="dfccdeabb580c92e" providerId="LiveId" clId="{EBC5146E-18C7-45C9-82A7-CCF297C2A46B}" dt="2024-08-31T16:15:31.785" v="277" actId="47"/>
        <pc:sldMkLst>
          <pc:docMk/>
          <pc:sldMk cId="4090439412" sldId="272"/>
        </pc:sldMkLst>
        <pc:graphicFrameChg chg="del">
          <ac:chgData name="Corey Holton" userId="dfccdeabb580c92e" providerId="LiveId" clId="{EBC5146E-18C7-45C9-82A7-CCF297C2A46B}" dt="2024-08-31T16:15:25.025" v="276" actId="478"/>
          <ac:graphicFrameMkLst>
            <pc:docMk/>
            <pc:sldMk cId="4090439412" sldId="272"/>
            <ac:graphicFrameMk id="4" creationId="{F8996927-A554-568A-3365-223AB1B3A5FD}"/>
          </ac:graphicFrameMkLst>
        </pc:graphicFrameChg>
      </pc:sldChg>
      <pc:sldChg chg="addSp delSp modSp new mod">
        <pc:chgData name="Corey Holton" userId="dfccdeabb580c92e" providerId="LiveId" clId="{EBC5146E-18C7-45C9-82A7-CCF297C2A46B}" dt="2024-08-31T16:20:48.955" v="297" actId="20577"/>
        <pc:sldMkLst>
          <pc:docMk/>
          <pc:sldMk cId="4083278731" sldId="273"/>
        </pc:sldMkLst>
        <pc:spChg chg="mod">
          <ac:chgData name="Corey Holton" userId="dfccdeabb580c92e" providerId="LiveId" clId="{EBC5146E-18C7-45C9-82A7-CCF297C2A46B}" dt="2024-08-31T16:20:48.955" v="297" actId="20577"/>
          <ac:spMkLst>
            <pc:docMk/>
            <pc:sldMk cId="4083278731" sldId="273"/>
            <ac:spMk id="3" creationId="{4C3E6139-C51C-8CF8-3317-5170A81BAFB8}"/>
          </ac:spMkLst>
        </pc:spChg>
        <pc:spChg chg="del">
          <ac:chgData name="Corey Holton" userId="dfccdeabb580c92e" providerId="LiveId" clId="{EBC5146E-18C7-45C9-82A7-CCF297C2A46B}" dt="2024-08-31T16:19:02.163" v="282" actId="22"/>
          <ac:spMkLst>
            <pc:docMk/>
            <pc:sldMk cId="4083278731" sldId="273"/>
            <ac:spMk id="4" creationId="{1463A9D1-61FD-0F3C-0E21-7803C8CF1F38}"/>
          </ac:spMkLst>
        </pc:spChg>
        <pc:spChg chg="mod">
          <ac:chgData name="Corey Holton" userId="dfccdeabb580c92e" providerId="LiveId" clId="{EBC5146E-18C7-45C9-82A7-CCF297C2A46B}" dt="2024-08-31T16:20:45.129" v="293" actId="6549"/>
          <ac:spMkLst>
            <pc:docMk/>
            <pc:sldMk cId="4083278731" sldId="273"/>
            <ac:spMk id="5" creationId="{BB7D86C3-3411-7F76-B9CB-40C88911F96C}"/>
          </ac:spMkLst>
        </pc:spChg>
        <pc:spChg chg="del">
          <ac:chgData name="Corey Holton" userId="dfccdeabb580c92e" providerId="LiveId" clId="{EBC5146E-18C7-45C9-82A7-CCF297C2A46B}" dt="2024-08-31T16:19:29.955" v="283" actId="22"/>
          <ac:spMkLst>
            <pc:docMk/>
            <pc:sldMk cId="4083278731" sldId="273"/>
            <ac:spMk id="6" creationId="{56ABD7CA-5144-77C8-C660-78C721B3DD06}"/>
          </ac:spMkLst>
        </pc:spChg>
        <pc:picChg chg="add mod ord">
          <ac:chgData name="Corey Holton" userId="dfccdeabb580c92e" providerId="LiveId" clId="{EBC5146E-18C7-45C9-82A7-CCF297C2A46B}" dt="2024-08-31T16:19:02.163" v="282" actId="22"/>
          <ac:picMkLst>
            <pc:docMk/>
            <pc:sldMk cId="4083278731" sldId="273"/>
            <ac:picMk id="8" creationId="{03F26DC3-7295-8A59-DEF6-DFD5E19A7DA7}"/>
          </ac:picMkLst>
        </pc:picChg>
        <pc:picChg chg="add mod ord">
          <ac:chgData name="Corey Holton" userId="dfccdeabb580c92e" providerId="LiveId" clId="{EBC5146E-18C7-45C9-82A7-CCF297C2A46B}" dt="2024-08-31T16:19:29.955" v="283" actId="22"/>
          <ac:picMkLst>
            <pc:docMk/>
            <pc:sldMk cId="4083278731" sldId="273"/>
            <ac:picMk id="10" creationId="{C570CFD1-3EB3-F116-2370-B4B0E4ABBF49}"/>
          </ac:picMkLst>
        </pc:picChg>
      </pc:sldChg>
      <pc:sldChg chg="addSp delSp modSp new mod">
        <pc:chgData name="Corey Holton" userId="dfccdeabb580c92e" providerId="LiveId" clId="{EBC5146E-18C7-45C9-82A7-CCF297C2A46B}" dt="2024-08-31T16:36:22.935" v="360" actId="20577"/>
        <pc:sldMkLst>
          <pc:docMk/>
          <pc:sldMk cId="1964146967" sldId="274"/>
        </pc:sldMkLst>
        <pc:spChg chg="mod">
          <ac:chgData name="Corey Holton" userId="dfccdeabb580c92e" providerId="LiveId" clId="{EBC5146E-18C7-45C9-82A7-CCF297C2A46B}" dt="2024-08-31T16:36:22.935" v="360" actId="20577"/>
          <ac:spMkLst>
            <pc:docMk/>
            <pc:sldMk cId="1964146967" sldId="274"/>
            <ac:spMk id="2" creationId="{55EF5CC9-D0D6-41DF-CECC-8DE17AF83308}"/>
          </ac:spMkLst>
        </pc:spChg>
        <pc:spChg chg="del">
          <ac:chgData name="Corey Holton" userId="dfccdeabb580c92e" providerId="LiveId" clId="{EBC5146E-18C7-45C9-82A7-CCF297C2A46B}" dt="2024-08-31T16:35:52.464" v="316" actId="22"/>
          <ac:spMkLst>
            <pc:docMk/>
            <pc:sldMk cId="1964146967" sldId="274"/>
            <ac:spMk id="3" creationId="{D02179AC-E4A7-1EAF-BD30-775EBD2CD19F}"/>
          </ac:spMkLst>
        </pc:spChg>
        <pc:picChg chg="add mod ord">
          <ac:chgData name="Corey Holton" userId="dfccdeabb580c92e" providerId="LiveId" clId="{EBC5146E-18C7-45C9-82A7-CCF297C2A46B}" dt="2024-08-31T16:35:52.464" v="316" actId="22"/>
          <ac:picMkLst>
            <pc:docMk/>
            <pc:sldMk cId="1964146967" sldId="274"/>
            <ac:picMk id="5" creationId="{A459582D-B764-2B84-0615-C7F8B587FFA2}"/>
          </ac:picMkLst>
        </pc:picChg>
      </pc:sldChg>
      <pc:sldChg chg="addSp delSp modSp new mod ord">
        <pc:chgData name="Corey Holton" userId="dfccdeabb580c92e" providerId="LiveId" clId="{EBC5146E-18C7-45C9-82A7-CCF297C2A46B}" dt="2024-08-31T16:41:05.729" v="390"/>
        <pc:sldMkLst>
          <pc:docMk/>
          <pc:sldMk cId="398914116" sldId="275"/>
        </pc:sldMkLst>
        <pc:spChg chg="mod">
          <ac:chgData name="Corey Holton" userId="dfccdeabb580c92e" providerId="LiveId" clId="{EBC5146E-18C7-45C9-82A7-CCF297C2A46B}" dt="2024-08-31T16:40:54.012" v="388" actId="20577"/>
          <ac:spMkLst>
            <pc:docMk/>
            <pc:sldMk cId="398914116" sldId="275"/>
            <ac:spMk id="2" creationId="{04BA347F-8750-AE4A-7B42-BFB021CA9A5B}"/>
          </ac:spMkLst>
        </pc:spChg>
        <pc:spChg chg="del">
          <ac:chgData name="Corey Holton" userId="dfccdeabb580c92e" providerId="LiveId" clId="{EBC5146E-18C7-45C9-82A7-CCF297C2A46B}" dt="2024-08-31T16:40:45.724" v="362" actId="22"/>
          <ac:spMkLst>
            <pc:docMk/>
            <pc:sldMk cId="398914116" sldId="275"/>
            <ac:spMk id="3" creationId="{D337302E-A9BF-D1D5-9219-9350E8EC077C}"/>
          </ac:spMkLst>
        </pc:spChg>
        <pc:picChg chg="add mod ord">
          <ac:chgData name="Corey Holton" userId="dfccdeabb580c92e" providerId="LiveId" clId="{EBC5146E-18C7-45C9-82A7-CCF297C2A46B}" dt="2024-08-31T16:40:45.724" v="362" actId="22"/>
          <ac:picMkLst>
            <pc:docMk/>
            <pc:sldMk cId="398914116" sldId="275"/>
            <ac:picMk id="5" creationId="{A2A6C396-1C81-B32B-1896-4C9B063DCDD8}"/>
          </ac:picMkLst>
        </pc:picChg>
      </pc:sldChg>
      <pc:sldChg chg="addSp delSp modSp new mod">
        <pc:chgData name="Corey Holton" userId="dfccdeabb580c92e" providerId="LiveId" clId="{EBC5146E-18C7-45C9-82A7-CCF297C2A46B}" dt="2024-08-31T16:49:26.893" v="508" actId="20577"/>
        <pc:sldMkLst>
          <pc:docMk/>
          <pc:sldMk cId="1658178340" sldId="276"/>
        </pc:sldMkLst>
        <pc:spChg chg="mod">
          <ac:chgData name="Corey Holton" userId="dfccdeabb580c92e" providerId="LiveId" clId="{EBC5146E-18C7-45C9-82A7-CCF297C2A46B}" dt="2024-08-31T16:49:26.893" v="508" actId="20577"/>
          <ac:spMkLst>
            <pc:docMk/>
            <pc:sldMk cId="1658178340" sldId="276"/>
            <ac:spMk id="2" creationId="{1F9C8FD0-9335-A6C0-701B-00BD4748B5A9}"/>
          </ac:spMkLst>
        </pc:spChg>
        <pc:spChg chg="del">
          <ac:chgData name="Corey Holton" userId="dfccdeabb580c92e" providerId="LiveId" clId="{EBC5146E-18C7-45C9-82A7-CCF297C2A46B}" dt="2024-08-31T16:48:51.851" v="392" actId="22"/>
          <ac:spMkLst>
            <pc:docMk/>
            <pc:sldMk cId="1658178340" sldId="276"/>
            <ac:spMk id="3" creationId="{533B85B1-C87E-FE51-9A97-06CD3D661BA5}"/>
          </ac:spMkLst>
        </pc:spChg>
        <pc:picChg chg="add mod ord">
          <ac:chgData name="Corey Holton" userId="dfccdeabb580c92e" providerId="LiveId" clId="{EBC5146E-18C7-45C9-82A7-CCF297C2A46B}" dt="2024-08-31T16:48:51.851" v="392" actId="22"/>
          <ac:picMkLst>
            <pc:docMk/>
            <pc:sldMk cId="1658178340" sldId="276"/>
            <ac:picMk id="5" creationId="{41E72298-3CD5-BFE3-CCA2-EEAB23DEE36A}"/>
          </ac:picMkLst>
        </pc:picChg>
      </pc:sldChg>
    </pc:docChg>
  </pc:docChgLst>
  <pc:docChgLst>
    <pc:chgData name="Elena Gehle" userId="43497748c28a9025" providerId="Windows Live" clId="Web-{78781729-BE05-454C-9610-98B9DCA3F708}"/>
    <pc:docChg chg="modSld">
      <pc:chgData name="Elena Gehle" userId="43497748c28a9025" providerId="Windows Live" clId="Web-{78781729-BE05-454C-9610-98B9DCA3F708}" dt="2024-09-04T01:12:38.852" v="3"/>
      <pc:docMkLst>
        <pc:docMk/>
      </pc:docMkLst>
      <pc:sldChg chg="modSp">
        <pc:chgData name="Elena Gehle" userId="43497748c28a9025" providerId="Windows Live" clId="Web-{78781729-BE05-454C-9610-98B9DCA3F708}" dt="2024-09-04T01:12:38.852" v="3"/>
        <pc:sldMkLst>
          <pc:docMk/>
          <pc:sldMk cId="2244481683" sldId="291"/>
        </pc:sldMkLst>
        <pc:spChg chg="ord">
          <ac:chgData name="Elena Gehle" userId="43497748c28a9025" providerId="Windows Live" clId="Web-{78781729-BE05-454C-9610-98B9DCA3F708}" dt="2024-09-04T01:12:38.852" v="3"/>
          <ac:spMkLst>
            <pc:docMk/>
            <pc:sldMk cId="2244481683" sldId="291"/>
            <ac:spMk id="31" creationId="{2C1BBA94-3F40-40AA-8BB9-E69E25E537C1}"/>
          </ac:spMkLst>
        </pc:spChg>
      </pc:sldChg>
    </pc:docChg>
  </pc:docChgLst>
  <pc:docChgLst>
    <pc:chgData name="Corey Holton" userId="dfccdeabb580c92e" providerId="LiveId" clId="{C951E7E2-DF73-498A-9B5C-67E1A1DDAFBB}"/>
    <pc:docChg chg="undo custSel addSld delSld modSld sldOrd">
      <pc:chgData name="Corey Holton" userId="dfccdeabb580c92e" providerId="LiveId" clId="{C951E7E2-DF73-498A-9B5C-67E1A1DDAFBB}" dt="2024-09-10T02:01:17.290" v="9695" actId="20577"/>
      <pc:docMkLst>
        <pc:docMk/>
      </pc:docMkLst>
      <pc:sldChg chg="addSp modSp mod modTransition setBg addAnim">
        <pc:chgData name="Corey Holton" userId="dfccdeabb580c92e" providerId="LiveId" clId="{C951E7E2-DF73-498A-9B5C-67E1A1DDAFBB}" dt="2024-09-05T21:13:16.717" v="9536" actId="1076"/>
        <pc:sldMkLst>
          <pc:docMk/>
          <pc:sldMk cId="2242565451" sldId="256"/>
        </pc:sldMkLst>
        <pc:spChg chg="mod">
          <ac:chgData name="Corey Holton" userId="dfccdeabb580c92e" providerId="LiveId" clId="{C951E7E2-DF73-498A-9B5C-67E1A1DDAFBB}" dt="2024-09-05T04:01:31.360" v="8627" actId="26606"/>
          <ac:spMkLst>
            <pc:docMk/>
            <pc:sldMk cId="2242565451" sldId="256"/>
            <ac:spMk id="2" creationId="{EED61475-08A6-3DA1-59ED-D0C443778B9A}"/>
          </ac:spMkLst>
        </pc:spChg>
        <pc:spChg chg="mod">
          <ac:chgData name="Corey Holton" userId="dfccdeabb580c92e" providerId="LiveId" clId="{C951E7E2-DF73-498A-9B5C-67E1A1DDAFBB}" dt="2024-09-05T04:01:31.360" v="8627" actId="26606"/>
          <ac:spMkLst>
            <pc:docMk/>
            <pc:sldMk cId="2242565451" sldId="256"/>
            <ac:spMk id="3" creationId="{543B478A-EAF4-C94A-D04A-2332F573BFBC}"/>
          </ac:spMkLst>
        </pc:spChg>
        <pc:picChg chg="add mod">
          <ac:chgData name="Corey Holton" userId="dfccdeabb580c92e" providerId="LiveId" clId="{C951E7E2-DF73-498A-9B5C-67E1A1DDAFBB}" dt="2024-09-05T21:13:16.717" v="9536" actId="1076"/>
          <ac:picMkLst>
            <pc:docMk/>
            <pc:sldMk cId="2242565451" sldId="256"/>
            <ac:picMk id="5" creationId="{4825505B-8465-BC42-BCFC-0A1ED751F5B7}"/>
          </ac:picMkLst>
        </pc:picChg>
      </pc:sldChg>
      <pc:sldChg chg="modSp del">
        <pc:chgData name="Corey Holton" userId="dfccdeabb580c92e" providerId="LiveId" clId="{C951E7E2-DF73-498A-9B5C-67E1A1DDAFBB}" dt="2024-09-05T13:05:31.161" v="9116" actId="47"/>
        <pc:sldMkLst>
          <pc:docMk/>
          <pc:sldMk cId="446297087" sldId="257"/>
        </pc:sldMkLst>
        <pc:spChg chg="mod">
          <ac:chgData name="Corey Holton" userId="dfccdeabb580c92e" providerId="LiveId" clId="{C951E7E2-DF73-498A-9B5C-67E1A1DDAFBB}" dt="2024-09-05T04:12:31.103" v="8776"/>
          <ac:spMkLst>
            <pc:docMk/>
            <pc:sldMk cId="446297087" sldId="257"/>
            <ac:spMk id="2" creationId="{B492B1C8-0764-DA79-1EBA-E5F3C143C9C3}"/>
          </ac:spMkLst>
        </pc:spChg>
        <pc:spChg chg="mod">
          <ac:chgData name="Corey Holton" userId="dfccdeabb580c92e" providerId="LiveId" clId="{C951E7E2-DF73-498A-9B5C-67E1A1DDAFBB}" dt="2024-09-05T04:12:31.103" v="8776"/>
          <ac:spMkLst>
            <pc:docMk/>
            <pc:sldMk cId="446297087" sldId="257"/>
            <ac:spMk id="3" creationId="{CC2B7FE6-0EE5-9DC6-FF68-39267F2AA686}"/>
          </ac:spMkLst>
        </pc:spChg>
        <pc:spChg chg="mod">
          <ac:chgData name="Corey Holton" userId="dfccdeabb580c92e" providerId="LiveId" clId="{C951E7E2-DF73-498A-9B5C-67E1A1DDAFBB}" dt="2024-09-05T04:12:31.103" v="8776"/>
          <ac:spMkLst>
            <pc:docMk/>
            <pc:sldMk cId="446297087" sldId="257"/>
            <ac:spMk id="5" creationId="{09243543-9934-5955-9327-94346A526408}"/>
          </ac:spMkLst>
        </pc:spChg>
        <pc:picChg chg="mod">
          <ac:chgData name="Corey Holton" userId="dfccdeabb580c92e" providerId="LiveId" clId="{C951E7E2-DF73-498A-9B5C-67E1A1DDAFBB}" dt="2024-09-05T04:12:31.103" v="8776"/>
          <ac:picMkLst>
            <pc:docMk/>
            <pc:sldMk cId="446297087" sldId="257"/>
            <ac:picMk id="8" creationId="{318AE030-0113-808C-7322-CEAE370B4CA5}"/>
          </ac:picMkLst>
        </pc:picChg>
        <pc:picChg chg="mod">
          <ac:chgData name="Corey Holton" userId="dfccdeabb580c92e" providerId="LiveId" clId="{C951E7E2-DF73-498A-9B5C-67E1A1DDAFBB}" dt="2024-09-05T04:12:31.103" v="8776"/>
          <ac:picMkLst>
            <pc:docMk/>
            <pc:sldMk cId="446297087" sldId="257"/>
            <ac:picMk id="10" creationId="{45728895-7085-6F73-9740-C651FFDB0F80}"/>
          </ac:picMkLst>
        </pc:picChg>
      </pc:sldChg>
      <pc:sldChg chg="modSp del">
        <pc:chgData name="Corey Holton" userId="dfccdeabb580c92e" providerId="LiveId" clId="{C951E7E2-DF73-498A-9B5C-67E1A1DDAFBB}" dt="2024-09-05T13:05:32.342" v="9117" actId="47"/>
        <pc:sldMkLst>
          <pc:docMk/>
          <pc:sldMk cId="3457032928" sldId="258"/>
        </pc:sldMkLst>
        <pc:spChg chg="mod">
          <ac:chgData name="Corey Holton" userId="dfccdeabb580c92e" providerId="LiveId" clId="{C951E7E2-DF73-498A-9B5C-67E1A1DDAFBB}" dt="2024-09-05T04:12:31.103" v="8776"/>
          <ac:spMkLst>
            <pc:docMk/>
            <pc:sldMk cId="3457032928" sldId="258"/>
            <ac:spMk id="2" creationId="{B492B1C8-0764-DA79-1EBA-E5F3C143C9C3}"/>
          </ac:spMkLst>
        </pc:spChg>
        <pc:spChg chg="mod">
          <ac:chgData name="Corey Holton" userId="dfccdeabb580c92e" providerId="LiveId" clId="{C951E7E2-DF73-498A-9B5C-67E1A1DDAFBB}" dt="2024-09-05T04:12:31.103" v="8776"/>
          <ac:spMkLst>
            <pc:docMk/>
            <pc:sldMk cId="3457032928" sldId="258"/>
            <ac:spMk id="3" creationId="{CC2B7FE6-0EE5-9DC6-FF68-39267F2AA686}"/>
          </ac:spMkLst>
        </pc:spChg>
        <pc:spChg chg="mod">
          <ac:chgData name="Corey Holton" userId="dfccdeabb580c92e" providerId="LiveId" clId="{C951E7E2-DF73-498A-9B5C-67E1A1DDAFBB}" dt="2024-09-05T04:12:31.103" v="8776"/>
          <ac:spMkLst>
            <pc:docMk/>
            <pc:sldMk cId="3457032928" sldId="258"/>
            <ac:spMk id="5" creationId="{09243543-9934-5955-9327-94346A526408}"/>
          </ac:spMkLst>
        </pc:spChg>
        <pc:picChg chg="mod">
          <ac:chgData name="Corey Holton" userId="dfccdeabb580c92e" providerId="LiveId" clId="{C951E7E2-DF73-498A-9B5C-67E1A1DDAFBB}" dt="2024-09-05T04:12:31.103" v="8776"/>
          <ac:picMkLst>
            <pc:docMk/>
            <pc:sldMk cId="3457032928" sldId="258"/>
            <ac:picMk id="9" creationId="{843B9B7E-28ED-38BA-A009-6FF23402BF50}"/>
          </ac:picMkLst>
        </pc:picChg>
        <pc:picChg chg="mod">
          <ac:chgData name="Corey Holton" userId="dfccdeabb580c92e" providerId="LiveId" clId="{C951E7E2-DF73-498A-9B5C-67E1A1DDAFBB}" dt="2024-09-05T04:12:31.103" v="8776"/>
          <ac:picMkLst>
            <pc:docMk/>
            <pc:sldMk cId="3457032928" sldId="258"/>
            <ac:picMk id="10" creationId="{45728895-7085-6F73-9740-C651FFDB0F80}"/>
          </ac:picMkLst>
        </pc:picChg>
      </pc:sldChg>
      <pc:sldChg chg="modSp del">
        <pc:chgData name="Corey Holton" userId="dfccdeabb580c92e" providerId="LiveId" clId="{C951E7E2-DF73-498A-9B5C-67E1A1DDAFBB}" dt="2024-09-05T13:05:33.484" v="9118" actId="47"/>
        <pc:sldMkLst>
          <pc:docMk/>
          <pc:sldMk cId="764149526" sldId="259"/>
        </pc:sldMkLst>
        <pc:spChg chg="mod">
          <ac:chgData name="Corey Holton" userId="dfccdeabb580c92e" providerId="LiveId" clId="{C951E7E2-DF73-498A-9B5C-67E1A1DDAFBB}" dt="2024-09-05T04:12:31.103" v="8776"/>
          <ac:spMkLst>
            <pc:docMk/>
            <pc:sldMk cId="764149526" sldId="259"/>
            <ac:spMk id="2" creationId="{B492B1C8-0764-DA79-1EBA-E5F3C143C9C3}"/>
          </ac:spMkLst>
        </pc:spChg>
        <pc:spChg chg="mod">
          <ac:chgData name="Corey Holton" userId="dfccdeabb580c92e" providerId="LiveId" clId="{C951E7E2-DF73-498A-9B5C-67E1A1DDAFBB}" dt="2024-09-05T04:12:31.103" v="8776"/>
          <ac:spMkLst>
            <pc:docMk/>
            <pc:sldMk cId="764149526" sldId="259"/>
            <ac:spMk id="3" creationId="{CC2B7FE6-0EE5-9DC6-FF68-39267F2AA686}"/>
          </ac:spMkLst>
        </pc:spChg>
        <pc:spChg chg="mod">
          <ac:chgData name="Corey Holton" userId="dfccdeabb580c92e" providerId="LiveId" clId="{C951E7E2-DF73-498A-9B5C-67E1A1DDAFBB}" dt="2024-09-05T04:12:31.103" v="8776"/>
          <ac:spMkLst>
            <pc:docMk/>
            <pc:sldMk cId="764149526" sldId="259"/>
            <ac:spMk id="5" creationId="{09243543-9934-5955-9327-94346A526408}"/>
          </ac:spMkLst>
        </pc:spChg>
        <pc:picChg chg="mod">
          <ac:chgData name="Corey Holton" userId="dfccdeabb580c92e" providerId="LiveId" clId="{C951E7E2-DF73-498A-9B5C-67E1A1DDAFBB}" dt="2024-09-05T04:12:31.103" v="8776"/>
          <ac:picMkLst>
            <pc:docMk/>
            <pc:sldMk cId="764149526" sldId="259"/>
            <ac:picMk id="9" creationId="{F5C8BBCD-C6D9-19BA-5732-68CC40B27E5F}"/>
          </ac:picMkLst>
        </pc:picChg>
        <pc:picChg chg="mod">
          <ac:chgData name="Corey Holton" userId="dfccdeabb580c92e" providerId="LiveId" clId="{C951E7E2-DF73-498A-9B5C-67E1A1DDAFBB}" dt="2024-09-05T04:12:31.103" v="8776"/>
          <ac:picMkLst>
            <pc:docMk/>
            <pc:sldMk cId="764149526" sldId="259"/>
            <ac:picMk id="10" creationId="{45728895-7085-6F73-9740-C651FFDB0F80}"/>
          </ac:picMkLst>
        </pc:picChg>
      </pc:sldChg>
      <pc:sldChg chg="modSp del">
        <pc:chgData name="Corey Holton" userId="dfccdeabb580c92e" providerId="LiveId" clId="{C951E7E2-DF73-498A-9B5C-67E1A1DDAFBB}" dt="2024-09-05T13:05:34.419" v="9119" actId="47"/>
        <pc:sldMkLst>
          <pc:docMk/>
          <pc:sldMk cId="3741596890" sldId="260"/>
        </pc:sldMkLst>
        <pc:spChg chg="mod">
          <ac:chgData name="Corey Holton" userId="dfccdeabb580c92e" providerId="LiveId" clId="{C951E7E2-DF73-498A-9B5C-67E1A1DDAFBB}" dt="2024-09-05T04:12:31.103" v="8776"/>
          <ac:spMkLst>
            <pc:docMk/>
            <pc:sldMk cId="3741596890" sldId="260"/>
            <ac:spMk id="2" creationId="{B492B1C8-0764-DA79-1EBA-E5F3C143C9C3}"/>
          </ac:spMkLst>
        </pc:spChg>
        <pc:spChg chg="mod">
          <ac:chgData name="Corey Holton" userId="dfccdeabb580c92e" providerId="LiveId" clId="{C951E7E2-DF73-498A-9B5C-67E1A1DDAFBB}" dt="2024-09-05T04:12:31.103" v="8776"/>
          <ac:spMkLst>
            <pc:docMk/>
            <pc:sldMk cId="3741596890" sldId="260"/>
            <ac:spMk id="3" creationId="{CC2B7FE6-0EE5-9DC6-FF68-39267F2AA686}"/>
          </ac:spMkLst>
        </pc:spChg>
        <pc:spChg chg="mod">
          <ac:chgData name="Corey Holton" userId="dfccdeabb580c92e" providerId="LiveId" clId="{C951E7E2-DF73-498A-9B5C-67E1A1DDAFBB}" dt="2024-09-05T04:12:31.103" v="8776"/>
          <ac:spMkLst>
            <pc:docMk/>
            <pc:sldMk cId="3741596890" sldId="260"/>
            <ac:spMk id="5" creationId="{09243543-9934-5955-9327-94346A526408}"/>
          </ac:spMkLst>
        </pc:spChg>
        <pc:picChg chg="mod">
          <ac:chgData name="Corey Holton" userId="dfccdeabb580c92e" providerId="LiveId" clId="{C951E7E2-DF73-498A-9B5C-67E1A1DDAFBB}" dt="2024-09-05T04:12:31.103" v="8776"/>
          <ac:picMkLst>
            <pc:docMk/>
            <pc:sldMk cId="3741596890" sldId="260"/>
            <ac:picMk id="9" creationId="{5D4F2DCA-5C55-B334-45F4-72B0EBC0DB73}"/>
          </ac:picMkLst>
        </pc:picChg>
        <pc:picChg chg="mod">
          <ac:chgData name="Corey Holton" userId="dfccdeabb580c92e" providerId="LiveId" clId="{C951E7E2-DF73-498A-9B5C-67E1A1DDAFBB}" dt="2024-09-05T04:12:31.103" v="8776"/>
          <ac:picMkLst>
            <pc:docMk/>
            <pc:sldMk cId="3741596890" sldId="260"/>
            <ac:picMk id="10" creationId="{45728895-7085-6F73-9740-C651FFDB0F80}"/>
          </ac:picMkLst>
        </pc:picChg>
      </pc:sldChg>
      <pc:sldChg chg="modSp del">
        <pc:chgData name="Corey Holton" userId="dfccdeabb580c92e" providerId="LiveId" clId="{C951E7E2-DF73-498A-9B5C-67E1A1DDAFBB}" dt="2024-09-05T13:05:35.219" v="9120" actId="47"/>
        <pc:sldMkLst>
          <pc:docMk/>
          <pc:sldMk cId="3225321580" sldId="261"/>
        </pc:sldMkLst>
        <pc:spChg chg="mod">
          <ac:chgData name="Corey Holton" userId="dfccdeabb580c92e" providerId="LiveId" clId="{C951E7E2-DF73-498A-9B5C-67E1A1DDAFBB}" dt="2024-09-05T04:12:31.103" v="8776"/>
          <ac:spMkLst>
            <pc:docMk/>
            <pc:sldMk cId="3225321580" sldId="261"/>
            <ac:spMk id="2" creationId="{B492B1C8-0764-DA79-1EBA-E5F3C143C9C3}"/>
          </ac:spMkLst>
        </pc:spChg>
        <pc:spChg chg="mod">
          <ac:chgData name="Corey Holton" userId="dfccdeabb580c92e" providerId="LiveId" clId="{C951E7E2-DF73-498A-9B5C-67E1A1DDAFBB}" dt="2024-09-05T04:12:31.103" v="8776"/>
          <ac:spMkLst>
            <pc:docMk/>
            <pc:sldMk cId="3225321580" sldId="261"/>
            <ac:spMk id="3" creationId="{CC2B7FE6-0EE5-9DC6-FF68-39267F2AA686}"/>
          </ac:spMkLst>
        </pc:spChg>
        <pc:spChg chg="mod">
          <ac:chgData name="Corey Holton" userId="dfccdeabb580c92e" providerId="LiveId" clId="{C951E7E2-DF73-498A-9B5C-67E1A1DDAFBB}" dt="2024-09-05T04:12:31.103" v="8776"/>
          <ac:spMkLst>
            <pc:docMk/>
            <pc:sldMk cId="3225321580" sldId="261"/>
            <ac:spMk id="5" creationId="{09243543-9934-5955-9327-94346A526408}"/>
          </ac:spMkLst>
        </pc:spChg>
        <pc:picChg chg="mod">
          <ac:chgData name="Corey Holton" userId="dfccdeabb580c92e" providerId="LiveId" clId="{C951E7E2-DF73-498A-9B5C-67E1A1DDAFBB}" dt="2024-09-05T04:12:31.103" v="8776"/>
          <ac:picMkLst>
            <pc:docMk/>
            <pc:sldMk cId="3225321580" sldId="261"/>
            <ac:picMk id="9" creationId="{F3382251-95FC-15EF-4069-313916060AFB}"/>
          </ac:picMkLst>
        </pc:picChg>
        <pc:picChg chg="mod">
          <ac:chgData name="Corey Holton" userId="dfccdeabb580c92e" providerId="LiveId" clId="{C951E7E2-DF73-498A-9B5C-67E1A1DDAFBB}" dt="2024-09-05T04:12:31.103" v="8776"/>
          <ac:picMkLst>
            <pc:docMk/>
            <pc:sldMk cId="3225321580" sldId="261"/>
            <ac:picMk id="10" creationId="{45728895-7085-6F73-9740-C651FFDB0F80}"/>
          </ac:picMkLst>
        </pc:picChg>
      </pc:sldChg>
      <pc:sldChg chg="modSp del">
        <pc:chgData name="Corey Holton" userId="dfccdeabb580c92e" providerId="LiveId" clId="{C951E7E2-DF73-498A-9B5C-67E1A1DDAFBB}" dt="2024-09-05T13:05:35.926" v="9121" actId="47"/>
        <pc:sldMkLst>
          <pc:docMk/>
          <pc:sldMk cId="815862350" sldId="262"/>
        </pc:sldMkLst>
        <pc:spChg chg="mod">
          <ac:chgData name="Corey Holton" userId="dfccdeabb580c92e" providerId="LiveId" clId="{C951E7E2-DF73-498A-9B5C-67E1A1DDAFBB}" dt="2024-09-05T04:12:31.103" v="8776"/>
          <ac:spMkLst>
            <pc:docMk/>
            <pc:sldMk cId="815862350" sldId="262"/>
            <ac:spMk id="2" creationId="{B492B1C8-0764-DA79-1EBA-E5F3C143C9C3}"/>
          </ac:spMkLst>
        </pc:spChg>
        <pc:spChg chg="mod">
          <ac:chgData name="Corey Holton" userId="dfccdeabb580c92e" providerId="LiveId" clId="{C951E7E2-DF73-498A-9B5C-67E1A1DDAFBB}" dt="2024-09-05T04:12:31.103" v="8776"/>
          <ac:spMkLst>
            <pc:docMk/>
            <pc:sldMk cId="815862350" sldId="262"/>
            <ac:spMk id="3" creationId="{CC2B7FE6-0EE5-9DC6-FF68-39267F2AA686}"/>
          </ac:spMkLst>
        </pc:spChg>
        <pc:spChg chg="mod">
          <ac:chgData name="Corey Holton" userId="dfccdeabb580c92e" providerId="LiveId" clId="{C951E7E2-DF73-498A-9B5C-67E1A1DDAFBB}" dt="2024-09-05T04:12:31.103" v="8776"/>
          <ac:spMkLst>
            <pc:docMk/>
            <pc:sldMk cId="815862350" sldId="262"/>
            <ac:spMk id="5" creationId="{09243543-9934-5955-9327-94346A526408}"/>
          </ac:spMkLst>
        </pc:spChg>
        <pc:picChg chg="mod">
          <ac:chgData name="Corey Holton" userId="dfccdeabb580c92e" providerId="LiveId" clId="{C951E7E2-DF73-498A-9B5C-67E1A1DDAFBB}" dt="2024-09-05T04:12:31.103" v="8776"/>
          <ac:picMkLst>
            <pc:docMk/>
            <pc:sldMk cId="815862350" sldId="262"/>
            <ac:picMk id="7" creationId="{95926A3D-60A9-66EC-68C5-1330BA1B45EC}"/>
          </ac:picMkLst>
        </pc:picChg>
        <pc:picChg chg="mod">
          <ac:chgData name="Corey Holton" userId="dfccdeabb580c92e" providerId="LiveId" clId="{C951E7E2-DF73-498A-9B5C-67E1A1DDAFBB}" dt="2024-09-05T04:12:31.103" v="8776"/>
          <ac:picMkLst>
            <pc:docMk/>
            <pc:sldMk cId="815862350" sldId="262"/>
            <ac:picMk id="10" creationId="{45728895-7085-6F73-9740-C651FFDB0F80}"/>
          </ac:picMkLst>
        </pc:picChg>
      </pc:sldChg>
      <pc:sldChg chg="modSp del">
        <pc:chgData name="Corey Holton" userId="dfccdeabb580c92e" providerId="LiveId" clId="{C951E7E2-DF73-498A-9B5C-67E1A1DDAFBB}" dt="2024-09-05T13:05:37.526" v="9122" actId="47"/>
        <pc:sldMkLst>
          <pc:docMk/>
          <pc:sldMk cId="1657729727" sldId="263"/>
        </pc:sldMkLst>
        <pc:spChg chg="mod">
          <ac:chgData name="Corey Holton" userId="dfccdeabb580c92e" providerId="LiveId" clId="{C951E7E2-DF73-498A-9B5C-67E1A1DDAFBB}" dt="2024-09-05T04:12:31.103" v="8776"/>
          <ac:spMkLst>
            <pc:docMk/>
            <pc:sldMk cId="1657729727" sldId="263"/>
            <ac:spMk id="2" creationId="{B492B1C8-0764-DA79-1EBA-E5F3C143C9C3}"/>
          </ac:spMkLst>
        </pc:spChg>
        <pc:spChg chg="mod">
          <ac:chgData name="Corey Holton" userId="dfccdeabb580c92e" providerId="LiveId" clId="{C951E7E2-DF73-498A-9B5C-67E1A1DDAFBB}" dt="2024-09-05T04:12:31.103" v="8776"/>
          <ac:spMkLst>
            <pc:docMk/>
            <pc:sldMk cId="1657729727" sldId="263"/>
            <ac:spMk id="3" creationId="{CC2B7FE6-0EE5-9DC6-FF68-39267F2AA686}"/>
          </ac:spMkLst>
        </pc:spChg>
        <pc:spChg chg="mod">
          <ac:chgData name="Corey Holton" userId="dfccdeabb580c92e" providerId="LiveId" clId="{C951E7E2-DF73-498A-9B5C-67E1A1DDAFBB}" dt="2024-09-05T04:12:31.103" v="8776"/>
          <ac:spMkLst>
            <pc:docMk/>
            <pc:sldMk cId="1657729727" sldId="263"/>
            <ac:spMk id="5" creationId="{09243543-9934-5955-9327-94346A526408}"/>
          </ac:spMkLst>
        </pc:spChg>
        <pc:picChg chg="mod">
          <ac:chgData name="Corey Holton" userId="dfccdeabb580c92e" providerId="LiveId" clId="{C951E7E2-DF73-498A-9B5C-67E1A1DDAFBB}" dt="2024-09-05T04:12:31.103" v="8776"/>
          <ac:picMkLst>
            <pc:docMk/>
            <pc:sldMk cId="1657729727" sldId="263"/>
            <ac:picMk id="7" creationId="{0FE01603-670F-23CA-ADB4-3312CEDD5EBF}"/>
          </ac:picMkLst>
        </pc:picChg>
        <pc:picChg chg="mod">
          <ac:chgData name="Corey Holton" userId="dfccdeabb580c92e" providerId="LiveId" clId="{C951E7E2-DF73-498A-9B5C-67E1A1DDAFBB}" dt="2024-09-05T04:12:31.103" v="8776"/>
          <ac:picMkLst>
            <pc:docMk/>
            <pc:sldMk cId="1657729727" sldId="263"/>
            <ac:picMk id="10" creationId="{45728895-7085-6F73-9740-C651FFDB0F80}"/>
          </ac:picMkLst>
        </pc:picChg>
      </pc:sldChg>
      <pc:sldChg chg="modSp del">
        <pc:chgData name="Corey Holton" userId="dfccdeabb580c92e" providerId="LiveId" clId="{C951E7E2-DF73-498A-9B5C-67E1A1DDAFBB}" dt="2024-09-05T13:05:40.404" v="9124" actId="47"/>
        <pc:sldMkLst>
          <pc:docMk/>
          <pc:sldMk cId="3002900817" sldId="264"/>
        </pc:sldMkLst>
        <pc:spChg chg="mod">
          <ac:chgData name="Corey Holton" userId="dfccdeabb580c92e" providerId="LiveId" clId="{C951E7E2-DF73-498A-9B5C-67E1A1DDAFBB}" dt="2024-09-05T04:12:31.103" v="8776"/>
          <ac:spMkLst>
            <pc:docMk/>
            <pc:sldMk cId="3002900817" sldId="264"/>
            <ac:spMk id="2" creationId="{B492B1C8-0764-DA79-1EBA-E5F3C143C9C3}"/>
          </ac:spMkLst>
        </pc:spChg>
        <pc:spChg chg="mod">
          <ac:chgData name="Corey Holton" userId="dfccdeabb580c92e" providerId="LiveId" clId="{C951E7E2-DF73-498A-9B5C-67E1A1DDAFBB}" dt="2024-09-05T04:12:31.103" v="8776"/>
          <ac:spMkLst>
            <pc:docMk/>
            <pc:sldMk cId="3002900817" sldId="264"/>
            <ac:spMk id="3" creationId="{CC2B7FE6-0EE5-9DC6-FF68-39267F2AA686}"/>
          </ac:spMkLst>
        </pc:spChg>
        <pc:spChg chg="mod">
          <ac:chgData name="Corey Holton" userId="dfccdeabb580c92e" providerId="LiveId" clId="{C951E7E2-DF73-498A-9B5C-67E1A1DDAFBB}" dt="2024-09-05T04:12:31.103" v="8776"/>
          <ac:spMkLst>
            <pc:docMk/>
            <pc:sldMk cId="3002900817" sldId="264"/>
            <ac:spMk id="5" creationId="{09243543-9934-5955-9327-94346A526408}"/>
          </ac:spMkLst>
        </pc:spChg>
        <pc:picChg chg="mod">
          <ac:chgData name="Corey Holton" userId="dfccdeabb580c92e" providerId="LiveId" clId="{C951E7E2-DF73-498A-9B5C-67E1A1DDAFBB}" dt="2024-09-05T04:12:31.103" v="8776"/>
          <ac:picMkLst>
            <pc:docMk/>
            <pc:sldMk cId="3002900817" sldId="264"/>
            <ac:picMk id="7" creationId="{51A6710E-6B2E-B558-8F82-D51467D68CB9}"/>
          </ac:picMkLst>
        </pc:picChg>
        <pc:picChg chg="mod">
          <ac:chgData name="Corey Holton" userId="dfccdeabb580c92e" providerId="LiveId" clId="{C951E7E2-DF73-498A-9B5C-67E1A1DDAFBB}" dt="2024-09-05T04:12:31.103" v="8776"/>
          <ac:picMkLst>
            <pc:docMk/>
            <pc:sldMk cId="3002900817" sldId="264"/>
            <ac:picMk id="10" creationId="{45728895-7085-6F73-9740-C651FFDB0F80}"/>
          </ac:picMkLst>
        </pc:picChg>
      </pc:sldChg>
      <pc:sldChg chg="modSp del">
        <pc:chgData name="Corey Holton" userId="dfccdeabb580c92e" providerId="LiveId" clId="{C951E7E2-DF73-498A-9B5C-67E1A1DDAFBB}" dt="2024-09-05T13:05:39.004" v="9123" actId="47"/>
        <pc:sldMkLst>
          <pc:docMk/>
          <pc:sldMk cId="1044104072" sldId="265"/>
        </pc:sldMkLst>
        <pc:spChg chg="mod">
          <ac:chgData name="Corey Holton" userId="dfccdeabb580c92e" providerId="LiveId" clId="{C951E7E2-DF73-498A-9B5C-67E1A1DDAFBB}" dt="2024-09-05T04:12:31.103" v="8776"/>
          <ac:spMkLst>
            <pc:docMk/>
            <pc:sldMk cId="1044104072" sldId="265"/>
            <ac:spMk id="2" creationId="{B492B1C8-0764-DA79-1EBA-E5F3C143C9C3}"/>
          </ac:spMkLst>
        </pc:spChg>
        <pc:spChg chg="mod">
          <ac:chgData name="Corey Holton" userId="dfccdeabb580c92e" providerId="LiveId" clId="{C951E7E2-DF73-498A-9B5C-67E1A1DDAFBB}" dt="2024-09-05T04:12:31.103" v="8776"/>
          <ac:spMkLst>
            <pc:docMk/>
            <pc:sldMk cId="1044104072" sldId="265"/>
            <ac:spMk id="3" creationId="{CC2B7FE6-0EE5-9DC6-FF68-39267F2AA686}"/>
          </ac:spMkLst>
        </pc:spChg>
        <pc:spChg chg="mod">
          <ac:chgData name="Corey Holton" userId="dfccdeabb580c92e" providerId="LiveId" clId="{C951E7E2-DF73-498A-9B5C-67E1A1DDAFBB}" dt="2024-09-05T04:12:31.103" v="8776"/>
          <ac:spMkLst>
            <pc:docMk/>
            <pc:sldMk cId="1044104072" sldId="265"/>
            <ac:spMk id="5" creationId="{09243543-9934-5955-9327-94346A526408}"/>
          </ac:spMkLst>
        </pc:spChg>
        <pc:picChg chg="mod">
          <ac:chgData name="Corey Holton" userId="dfccdeabb580c92e" providerId="LiveId" clId="{C951E7E2-DF73-498A-9B5C-67E1A1DDAFBB}" dt="2024-09-05T04:12:31.103" v="8776"/>
          <ac:picMkLst>
            <pc:docMk/>
            <pc:sldMk cId="1044104072" sldId="265"/>
            <ac:picMk id="7" creationId="{20AFB9B5-00C1-E4F8-4427-DC41C167333C}"/>
          </ac:picMkLst>
        </pc:picChg>
        <pc:picChg chg="mod">
          <ac:chgData name="Corey Holton" userId="dfccdeabb580c92e" providerId="LiveId" clId="{C951E7E2-DF73-498A-9B5C-67E1A1DDAFBB}" dt="2024-09-05T04:12:31.103" v="8776"/>
          <ac:picMkLst>
            <pc:docMk/>
            <pc:sldMk cId="1044104072" sldId="265"/>
            <ac:picMk id="10" creationId="{45728895-7085-6F73-9740-C651FFDB0F80}"/>
          </ac:picMkLst>
        </pc:picChg>
      </pc:sldChg>
      <pc:sldChg chg="addSp modSp add del mod ord">
        <pc:chgData name="Corey Holton" userId="dfccdeabb580c92e" providerId="LiveId" clId="{C951E7E2-DF73-498A-9B5C-67E1A1DDAFBB}" dt="2024-09-01T13:55:10.670" v="6703" actId="47"/>
        <pc:sldMkLst>
          <pc:docMk/>
          <pc:sldMk cId="4059096339" sldId="267"/>
        </pc:sldMkLst>
        <pc:spChg chg="mod">
          <ac:chgData name="Corey Holton" userId="dfccdeabb580c92e" providerId="LiveId" clId="{C951E7E2-DF73-498A-9B5C-67E1A1DDAFBB}" dt="2024-08-31T23:37:19.138" v="1037" actId="20577"/>
          <ac:spMkLst>
            <pc:docMk/>
            <pc:sldMk cId="4059096339" sldId="267"/>
            <ac:spMk id="2" creationId="{560158CA-AF9D-02D9-3AAE-7B1B2C68BC5B}"/>
          </ac:spMkLst>
        </pc:spChg>
        <pc:spChg chg="add">
          <ac:chgData name="Corey Holton" userId="dfccdeabb580c92e" providerId="LiveId" clId="{C951E7E2-DF73-498A-9B5C-67E1A1DDAFBB}" dt="2024-09-01T00:54:33.662" v="4842"/>
          <ac:spMkLst>
            <pc:docMk/>
            <pc:sldMk cId="4059096339" sldId="267"/>
            <ac:spMk id="3" creationId="{B5960A69-94CB-FFC5-4357-47536B8A781B}"/>
          </ac:spMkLst>
        </pc:spChg>
        <pc:picChg chg="add mod">
          <ac:chgData name="Corey Holton" userId="dfccdeabb580c92e" providerId="LiveId" clId="{C951E7E2-DF73-498A-9B5C-67E1A1DDAFBB}" dt="2024-09-01T02:45:20.375" v="4866" actId="1076"/>
          <ac:picMkLst>
            <pc:docMk/>
            <pc:sldMk cId="4059096339" sldId="267"/>
            <ac:picMk id="4" creationId="{42E6AD6C-32B6-C970-9093-650657B0E29C}"/>
          </ac:picMkLst>
        </pc:picChg>
        <pc:picChg chg="mod">
          <ac:chgData name="Corey Holton" userId="dfccdeabb580c92e" providerId="LiveId" clId="{C951E7E2-DF73-498A-9B5C-67E1A1DDAFBB}" dt="2024-09-01T02:45:33.951" v="4868" actId="14100"/>
          <ac:picMkLst>
            <pc:docMk/>
            <pc:sldMk cId="4059096339" sldId="267"/>
            <ac:picMk id="5" creationId="{C0D4E37E-9A30-A2FB-EA2B-365795240E98}"/>
          </ac:picMkLst>
        </pc:picChg>
      </pc:sldChg>
      <pc:sldChg chg="addSp delSp modSp mod modTransition setBg delDesignElem">
        <pc:chgData name="Corey Holton" userId="dfccdeabb580c92e" providerId="LiveId" clId="{C951E7E2-DF73-498A-9B5C-67E1A1DDAFBB}" dt="2024-09-05T13:49:10.662" v="9226" actId="5793"/>
        <pc:sldMkLst>
          <pc:docMk/>
          <pc:sldMk cId="2891163924" sldId="268"/>
        </pc:sldMkLst>
        <pc:spChg chg="mod">
          <ac:chgData name="Corey Holton" userId="dfccdeabb580c92e" providerId="LiveId" clId="{C951E7E2-DF73-498A-9B5C-67E1A1DDAFBB}" dt="2024-09-05T04:02:15.070" v="8630" actId="26606"/>
          <ac:spMkLst>
            <pc:docMk/>
            <pc:sldMk cId="2891163924" sldId="268"/>
            <ac:spMk id="2" creationId="{5FD35A06-F29B-FE3D-B6A1-DE96E3FF6186}"/>
          </ac:spMkLst>
        </pc:spChg>
        <pc:spChg chg="mod">
          <ac:chgData name="Corey Holton" userId="dfccdeabb580c92e" providerId="LiveId" clId="{C951E7E2-DF73-498A-9B5C-67E1A1DDAFBB}" dt="2024-09-05T13:49:10.662" v="9226" actId="5793"/>
          <ac:spMkLst>
            <pc:docMk/>
            <pc:sldMk cId="2891163924" sldId="268"/>
            <ac:spMk id="3" creationId="{8EFA2349-5FA5-BACF-FD5E-D521DB175196}"/>
          </ac:spMkLst>
        </pc:spChg>
        <pc:spChg chg="add del">
          <ac:chgData name="Corey Holton" userId="dfccdeabb580c92e" providerId="LiveId" clId="{C951E7E2-DF73-498A-9B5C-67E1A1DDAFBB}" dt="2024-09-05T04:12:31.103" v="8776"/>
          <ac:spMkLst>
            <pc:docMk/>
            <pc:sldMk cId="2891163924" sldId="268"/>
            <ac:spMk id="9" creationId="{8D25211A-4CA0-4B53-82BB-1EE7C7F3C725}"/>
          </ac:spMkLst>
        </pc:spChg>
        <pc:picChg chg="add">
          <ac:chgData name="Corey Holton" userId="dfccdeabb580c92e" providerId="LiveId" clId="{C951E7E2-DF73-498A-9B5C-67E1A1DDAFBB}" dt="2024-09-05T04:02:15.070" v="8630" actId="26606"/>
          <ac:picMkLst>
            <pc:docMk/>
            <pc:sldMk cId="2891163924" sldId="268"/>
            <ac:picMk id="5" creationId="{B00926E6-874D-296A-4254-F2085D227879}"/>
          </ac:picMkLst>
        </pc:picChg>
      </pc:sldChg>
      <pc:sldChg chg="modSp del mod">
        <pc:chgData name="Corey Holton" userId="dfccdeabb580c92e" providerId="LiveId" clId="{C951E7E2-DF73-498A-9B5C-67E1A1DDAFBB}" dt="2024-09-01T14:19:08.853" v="7679" actId="47"/>
        <pc:sldMkLst>
          <pc:docMk/>
          <pc:sldMk cId="3327765573" sldId="269"/>
        </pc:sldMkLst>
        <pc:spChg chg="mod">
          <ac:chgData name="Corey Holton" userId="dfccdeabb580c92e" providerId="LiveId" clId="{C951E7E2-DF73-498A-9B5C-67E1A1DDAFBB}" dt="2024-09-01T00:25:58.080" v="4517" actId="27636"/>
          <ac:spMkLst>
            <pc:docMk/>
            <pc:sldMk cId="3327765573" sldId="269"/>
            <ac:spMk id="3" creationId="{5D509172-7413-2898-93C1-5177DAA0029C}"/>
          </ac:spMkLst>
        </pc:spChg>
      </pc:sldChg>
      <pc:sldChg chg="modSp del mod ord">
        <pc:chgData name="Corey Holton" userId="dfccdeabb580c92e" providerId="LiveId" clId="{C951E7E2-DF73-498A-9B5C-67E1A1DDAFBB}" dt="2024-09-02T14:00:40.891" v="8463" actId="47"/>
        <pc:sldMkLst>
          <pc:docMk/>
          <pc:sldMk cId="4195663498" sldId="270"/>
        </pc:sldMkLst>
        <pc:spChg chg="mod">
          <ac:chgData name="Corey Holton" userId="dfccdeabb580c92e" providerId="LiveId" clId="{C951E7E2-DF73-498A-9B5C-67E1A1DDAFBB}" dt="2024-09-02T04:35:20.854" v="8235" actId="20577"/>
          <ac:spMkLst>
            <pc:docMk/>
            <pc:sldMk cId="4195663498" sldId="270"/>
            <ac:spMk id="3" creationId="{5E095AB0-E778-139C-2D4D-60F4C700501E}"/>
          </ac:spMkLst>
        </pc:spChg>
      </pc:sldChg>
      <pc:sldChg chg="modSp del mod">
        <pc:chgData name="Corey Holton" userId="dfccdeabb580c92e" providerId="LiveId" clId="{C951E7E2-DF73-498A-9B5C-67E1A1DDAFBB}" dt="2024-09-01T14:18:45.082" v="7678" actId="47"/>
        <pc:sldMkLst>
          <pc:docMk/>
          <pc:sldMk cId="793010627" sldId="271"/>
        </pc:sldMkLst>
        <pc:spChg chg="mod">
          <ac:chgData name="Corey Holton" userId="dfccdeabb580c92e" providerId="LiveId" clId="{C951E7E2-DF73-498A-9B5C-67E1A1DDAFBB}" dt="2024-09-01T00:22:58.884" v="4513" actId="13926"/>
          <ac:spMkLst>
            <pc:docMk/>
            <pc:sldMk cId="793010627" sldId="271"/>
            <ac:spMk id="3" creationId="{6B010F1D-F98F-0145-BA31-DD922551682E}"/>
          </ac:spMkLst>
        </pc:spChg>
      </pc:sldChg>
      <pc:sldChg chg="del">
        <pc:chgData name="Corey Holton" userId="dfccdeabb580c92e" providerId="LiveId" clId="{C951E7E2-DF73-498A-9B5C-67E1A1DDAFBB}" dt="2024-09-01T14:27:36.542" v="7686" actId="47"/>
        <pc:sldMkLst>
          <pc:docMk/>
          <pc:sldMk cId="4047782543" sldId="272"/>
        </pc:sldMkLst>
      </pc:sldChg>
      <pc:sldChg chg="modSp del">
        <pc:chgData name="Corey Holton" userId="dfccdeabb580c92e" providerId="LiveId" clId="{C951E7E2-DF73-498A-9B5C-67E1A1DDAFBB}" dt="2024-09-05T13:05:42.276" v="9125" actId="47"/>
        <pc:sldMkLst>
          <pc:docMk/>
          <pc:sldMk cId="4083278731" sldId="273"/>
        </pc:sldMkLst>
        <pc:spChg chg="mod">
          <ac:chgData name="Corey Holton" userId="dfccdeabb580c92e" providerId="LiveId" clId="{C951E7E2-DF73-498A-9B5C-67E1A1DDAFBB}" dt="2024-09-05T04:12:31.103" v="8776"/>
          <ac:spMkLst>
            <pc:docMk/>
            <pc:sldMk cId="4083278731" sldId="273"/>
            <ac:spMk id="2" creationId="{79E0C86A-E8B9-DD60-B447-BC3033476A0A}"/>
          </ac:spMkLst>
        </pc:spChg>
        <pc:spChg chg="mod">
          <ac:chgData name="Corey Holton" userId="dfccdeabb580c92e" providerId="LiveId" clId="{C951E7E2-DF73-498A-9B5C-67E1A1DDAFBB}" dt="2024-09-05T04:12:31.103" v="8776"/>
          <ac:spMkLst>
            <pc:docMk/>
            <pc:sldMk cId="4083278731" sldId="273"/>
            <ac:spMk id="3" creationId="{4C3E6139-C51C-8CF8-3317-5170A81BAFB8}"/>
          </ac:spMkLst>
        </pc:spChg>
        <pc:spChg chg="mod">
          <ac:chgData name="Corey Holton" userId="dfccdeabb580c92e" providerId="LiveId" clId="{C951E7E2-DF73-498A-9B5C-67E1A1DDAFBB}" dt="2024-09-05T04:12:31.103" v="8776"/>
          <ac:spMkLst>
            <pc:docMk/>
            <pc:sldMk cId="4083278731" sldId="273"/>
            <ac:spMk id="5" creationId="{BB7D86C3-3411-7F76-B9CB-40C88911F96C}"/>
          </ac:spMkLst>
        </pc:spChg>
        <pc:picChg chg="mod">
          <ac:chgData name="Corey Holton" userId="dfccdeabb580c92e" providerId="LiveId" clId="{C951E7E2-DF73-498A-9B5C-67E1A1DDAFBB}" dt="2024-09-05T04:12:31.103" v="8776"/>
          <ac:picMkLst>
            <pc:docMk/>
            <pc:sldMk cId="4083278731" sldId="273"/>
            <ac:picMk id="8" creationId="{03F26DC3-7295-8A59-DEF6-DFD5E19A7DA7}"/>
          </ac:picMkLst>
        </pc:picChg>
        <pc:picChg chg="mod">
          <ac:chgData name="Corey Holton" userId="dfccdeabb580c92e" providerId="LiveId" clId="{C951E7E2-DF73-498A-9B5C-67E1A1DDAFBB}" dt="2024-09-05T04:12:31.103" v="8776"/>
          <ac:picMkLst>
            <pc:docMk/>
            <pc:sldMk cId="4083278731" sldId="273"/>
            <ac:picMk id="10" creationId="{C570CFD1-3EB3-F116-2370-B4B0E4ABBF49}"/>
          </ac:picMkLst>
        </pc:picChg>
      </pc:sldChg>
      <pc:sldChg chg="del">
        <pc:chgData name="Corey Holton" userId="dfccdeabb580c92e" providerId="LiveId" clId="{C951E7E2-DF73-498A-9B5C-67E1A1DDAFBB}" dt="2024-09-01T14:27:26.301" v="7685" actId="47"/>
        <pc:sldMkLst>
          <pc:docMk/>
          <pc:sldMk cId="1964146967" sldId="274"/>
        </pc:sldMkLst>
      </pc:sldChg>
      <pc:sldChg chg="del ord">
        <pc:chgData name="Corey Holton" userId="dfccdeabb580c92e" providerId="LiveId" clId="{C951E7E2-DF73-498A-9B5C-67E1A1DDAFBB}" dt="2024-09-01T04:18:33.547" v="5321" actId="47"/>
        <pc:sldMkLst>
          <pc:docMk/>
          <pc:sldMk cId="398914116" sldId="275"/>
        </pc:sldMkLst>
      </pc:sldChg>
      <pc:sldChg chg="del ord">
        <pc:chgData name="Corey Holton" userId="dfccdeabb580c92e" providerId="LiveId" clId="{C951E7E2-DF73-498A-9B5C-67E1A1DDAFBB}" dt="2024-09-01T04:18:31.285" v="5320" actId="47"/>
        <pc:sldMkLst>
          <pc:docMk/>
          <pc:sldMk cId="1658178340" sldId="276"/>
        </pc:sldMkLst>
      </pc:sldChg>
      <pc:sldChg chg="del">
        <pc:chgData name="Corey Holton" userId="dfccdeabb580c92e" providerId="LiveId" clId="{C951E7E2-DF73-498A-9B5C-67E1A1DDAFBB}" dt="2024-09-01T13:44:17.450" v="6671" actId="47"/>
        <pc:sldMkLst>
          <pc:docMk/>
          <pc:sldMk cId="51798875" sldId="277"/>
        </pc:sldMkLst>
      </pc:sldChg>
      <pc:sldChg chg="addSp delSp modSp mod modTransition setBg setClrOvrMap delDesignElem">
        <pc:chgData name="Corey Holton" userId="dfccdeabb580c92e" providerId="LiveId" clId="{C951E7E2-DF73-498A-9B5C-67E1A1DDAFBB}" dt="2024-09-05T06:07:40.630" v="9094"/>
        <pc:sldMkLst>
          <pc:docMk/>
          <pc:sldMk cId="2083879834" sldId="278"/>
        </pc:sldMkLst>
        <pc:spChg chg="mod">
          <ac:chgData name="Corey Holton" userId="dfccdeabb580c92e" providerId="LiveId" clId="{C951E7E2-DF73-498A-9B5C-67E1A1DDAFBB}" dt="2024-09-05T04:26:37.053" v="8870" actId="26606"/>
          <ac:spMkLst>
            <pc:docMk/>
            <pc:sldMk cId="2083879834" sldId="278"/>
            <ac:spMk id="2" creationId="{539EAE2D-6F05-29FC-24CF-F2FDCCA541CB}"/>
          </ac:spMkLst>
        </pc:spChg>
        <pc:spChg chg="mod ord">
          <ac:chgData name="Corey Holton" userId="dfccdeabb580c92e" providerId="LiveId" clId="{C951E7E2-DF73-498A-9B5C-67E1A1DDAFBB}" dt="2024-09-05T05:04:20.189" v="8993" actId="12"/>
          <ac:spMkLst>
            <pc:docMk/>
            <pc:sldMk cId="2083879834" sldId="278"/>
            <ac:spMk id="3" creationId="{D6F543D4-D6C9-E508-8342-FD2252C206E0}"/>
          </ac:spMkLst>
        </pc:spChg>
        <pc:spChg chg="add del">
          <ac:chgData name="Corey Holton" userId="dfccdeabb580c92e" providerId="LiveId" clId="{C951E7E2-DF73-498A-9B5C-67E1A1DDAFBB}" dt="2024-09-05T04:11:45.676" v="8771" actId="26606"/>
          <ac:spMkLst>
            <pc:docMk/>
            <pc:sldMk cId="2083879834" sldId="278"/>
            <ac:spMk id="6" creationId="{B8E41B83-C09C-4859-AB94-511A2C0BBE89}"/>
          </ac:spMkLst>
        </pc:spChg>
        <pc:spChg chg="add del">
          <ac:chgData name="Corey Holton" userId="dfccdeabb580c92e" providerId="LiveId" clId="{C951E7E2-DF73-498A-9B5C-67E1A1DDAFBB}" dt="2024-09-05T04:26:37.047" v="8869" actId="26606"/>
          <ac:spMkLst>
            <pc:docMk/>
            <pc:sldMk cId="2083879834" sldId="278"/>
            <ac:spMk id="8" creationId="{C6606EF5-7DE8-44D4-A683-EF4986E9A39A}"/>
          </ac:spMkLst>
        </pc:spChg>
        <pc:spChg chg="add del">
          <ac:chgData name="Corey Holton" userId="dfccdeabb580c92e" providerId="LiveId" clId="{C951E7E2-DF73-498A-9B5C-67E1A1DDAFBB}" dt="2024-09-05T03:38:39.168" v="8602"/>
          <ac:spMkLst>
            <pc:docMk/>
            <pc:sldMk cId="2083879834" sldId="278"/>
            <ac:spMk id="9" creationId="{FFB60E8C-7224-44A4-87A0-46A1711DD2ED}"/>
          </ac:spMkLst>
        </pc:spChg>
        <pc:spChg chg="add del">
          <ac:chgData name="Corey Holton" userId="dfccdeabb580c92e" providerId="LiveId" clId="{C951E7E2-DF73-498A-9B5C-67E1A1DDAFBB}" dt="2024-09-05T04:12:31.103" v="8776"/>
          <ac:spMkLst>
            <pc:docMk/>
            <pc:sldMk cId="2083879834" sldId="278"/>
            <ac:spMk id="10" creationId="{1FDFF85F-F105-40D5-9793-90419158C3BD}"/>
          </ac:spMkLst>
        </pc:spChg>
        <pc:spChg chg="add del">
          <ac:chgData name="Corey Holton" userId="dfccdeabb580c92e" providerId="LiveId" clId="{C951E7E2-DF73-498A-9B5C-67E1A1DDAFBB}" dt="2024-09-05T03:38:39.168" v="8602"/>
          <ac:spMkLst>
            <pc:docMk/>
            <pc:sldMk cId="2083879834" sldId="278"/>
            <ac:spMk id="11" creationId="{5DA32751-37A2-45C0-BE94-63D375E27003}"/>
          </ac:spMkLst>
        </pc:spChg>
        <pc:spChg chg="add del">
          <ac:chgData name="Corey Holton" userId="dfccdeabb580c92e" providerId="LiveId" clId="{C951E7E2-DF73-498A-9B5C-67E1A1DDAFBB}" dt="2024-09-05T04:12:31.103" v="8776"/>
          <ac:spMkLst>
            <pc:docMk/>
            <pc:sldMk cId="2083879834" sldId="278"/>
            <ac:spMk id="12" creationId="{35AB47A4-BA8C-4250-88BD-D49C68C5F9E9}"/>
          </ac:spMkLst>
        </pc:spChg>
        <pc:spChg chg="add del">
          <ac:chgData name="Corey Holton" userId="dfccdeabb580c92e" providerId="LiveId" clId="{C951E7E2-DF73-498A-9B5C-67E1A1DDAFBB}" dt="2024-09-05T03:38:39.168" v="8602"/>
          <ac:spMkLst>
            <pc:docMk/>
            <pc:sldMk cId="2083879834" sldId="278"/>
            <ac:spMk id="13" creationId="{E659831F-0D9A-4C63-9EBB-8435B85A440F}"/>
          </ac:spMkLst>
        </pc:spChg>
        <pc:spChg chg="add del">
          <ac:chgData name="Corey Holton" userId="dfccdeabb580c92e" providerId="LiveId" clId="{C951E7E2-DF73-498A-9B5C-67E1A1DDAFBB}" dt="2024-09-05T03:38:39.168" v="8602"/>
          <ac:spMkLst>
            <pc:docMk/>
            <pc:sldMk cId="2083879834" sldId="278"/>
            <ac:spMk id="15" creationId="{5A55FBCD-CD42-40F5-8A1B-3203F9CAEEAA}"/>
          </ac:spMkLst>
        </pc:spChg>
        <pc:spChg chg="add del">
          <ac:chgData name="Corey Holton" userId="dfccdeabb580c92e" providerId="LiveId" clId="{C951E7E2-DF73-498A-9B5C-67E1A1DDAFBB}" dt="2024-09-05T04:26:37.047" v="8869" actId="26606"/>
          <ac:spMkLst>
            <pc:docMk/>
            <pc:sldMk cId="2083879834" sldId="278"/>
            <ac:spMk id="18" creationId="{5BA420DF-B174-4FB4-8008-B3A1954B1E6F}"/>
          </ac:spMkLst>
        </pc:spChg>
        <pc:picChg chg="add mod">
          <ac:chgData name="Corey Holton" userId="dfccdeabb580c92e" providerId="LiveId" clId="{C951E7E2-DF73-498A-9B5C-67E1A1DDAFBB}" dt="2024-09-05T04:26:37.053" v="8870" actId="26606"/>
          <ac:picMkLst>
            <pc:docMk/>
            <pc:sldMk cId="2083879834" sldId="278"/>
            <ac:picMk id="4" creationId="{DA41AFF8-4C3A-916D-2FE3-15E8DFB68629}"/>
          </ac:picMkLst>
        </pc:picChg>
        <pc:picChg chg="add del">
          <ac:chgData name="Corey Holton" userId="dfccdeabb580c92e" providerId="LiveId" clId="{C951E7E2-DF73-498A-9B5C-67E1A1DDAFBB}" dt="2024-09-05T04:11:45.676" v="8771" actId="26606"/>
          <ac:picMkLst>
            <pc:docMk/>
            <pc:sldMk cId="2083879834" sldId="278"/>
            <ac:picMk id="7" creationId="{39E05C4E-6F76-43EC-9537-2BA7871BBE07}"/>
          </ac:picMkLst>
        </pc:picChg>
        <pc:picChg chg="add del">
          <ac:chgData name="Corey Holton" userId="dfccdeabb580c92e" providerId="LiveId" clId="{C951E7E2-DF73-498A-9B5C-67E1A1DDAFBB}" dt="2024-09-05T04:12:31.103" v="8776"/>
          <ac:picMkLst>
            <pc:docMk/>
            <pc:sldMk cId="2083879834" sldId="278"/>
            <ac:picMk id="14" creationId="{66C8958D-EB99-414F-B735-863B67BB14D3}"/>
          </ac:picMkLst>
        </pc:picChg>
        <pc:picChg chg="add del">
          <ac:chgData name="Corey Holton" userId="dfccdeabb580c92e" providerId="LiveId" clId="{C951E7E2-DF73-498A-9B5C-67E1A1DDAFBB}" dt="2024-09-05T04:12:31.103" v="8776"/>
          <ac:picMkLst>
            <pc:docMk/>
            <pc:sldMk cId="2083879834" sldId="278"/>
            <ac:picMk id="16" creationId="{39E5F3CB-7BDD-4E64-B274-CD900F08C6F3}"/>
          </ac:picMkLst>
        </pc:picChg>
        <pc:picChg chg="add del">
          <ac:chgData name="Corey Holton" userId="dfccdeabb580c92e" providerId="LiveId" clId="{C951E7E2-DF73-498A-9B5C-67E1A1DDAFBB}" dt="2024-09-05T04:26:37.047" v="8869" actId="26606"/>
          <ac:picMkLst>
            <pc:docMk/>
            <pc:sldMk cId="2083879834" sldId="278"/>
            <ac:picMk id="17" creationId="{3BE15FE4-C7B0-4CE1-9889-0ACB5A7C11D4}"/>
          </ac:picMkLst>
        </pc:picChg>
      </pc:sldChg>
      <pc:sldChg chg="addSp delSp modSp del mod ord setBg">
        <pc:chgData name="Corey Holton" userId="dfccdeabb580c92e" providerId="LiveId" clId="{C951E7E2-DF73-498A-9B5C-67E1A1DDAFBB}" dt="2024-09-01T13:55:22.460" v="6704" actId="47"/>
        <pc:sldMkLst>
          <pc:docMk/>
          <pc:sldMk cId="243150552" sldId="279"/>
        </pc:sldMkLst>
        <pc:spChg chg="mod">
          <ac:chgData name="Corey Holton" userId="dfccdeabb580c92e" providerId="LiveId" clId="{C951E7E2-DF73-498A-9B5C-67E1A1DDAFBB}" dt="2024-09-01T05:18:45.818" v="6634" actId="20577"/>
          <ac:spMkLst>
            <pc:docMk/>
            <pc:sldMk cId="243150552" sldId="279"/>
            <ac:spMk id="2" creationId="{330766FE-F8B8-777B-2219-9940145F8FA9}"/>
          </ac:spMkLst>
        </pc:spChg>
        <pc:spChg chg="mod ord">
          <ac:chgData name="Corey Holton" userId="dfccdeabb580c92e" providerId="LiveId" clId="{C951E7E2-DF73-498A-9B5C-67E1A1DDAFBB}" dt="2024-08-31T23:34:47.738" v="971" actId="26606"/>
          <ac:spMkLst>
            <pc:docMk/>
            <pc:sldMk cId="243150552" sldId="279"/>
            <ac:spMk id="3" creationId="{827A2BFE-FADC-18E7-01C0-305BD9A9B7D8}"/>
          </ac:spMkLst>
        </pc:spChg>
        <pc:spChg chg="add del">
          <ac:chgData name="Corey Holton" userId="dfccdeabb580c92e" providerId="LiveId" clId="{C951E7E2-DF73-498A-9B5C-67E1A1DDAFBB}" dt="2024-08-31T23:34:00.684" v="967" actId="26606"/>
          <ac:spMkLst>
            <pc:docMk/>
            <pc:sldMk cId="243150552" sldId="279"/>
            <ac:spMk id="9" creationId="{7FF47CB7-972F-479F-A36D-9E72D26EC8DA}"/>
          </ac:spMkLst>
        </pc:spChg>
        <pc:spChg chg="add">
          <ac:chgData name="Corey Holton" userId="dfccdeabb580c92e" providerId="LiveId" clId="{C951E7E2-DF73-498A-9B5C-67E1A1DDAFBB}" dt="2024-08-31T23:34:47.738" v="971" actId="26606"/>
          <ac:spMkLst>
            <pc:docMk/>
            <pc:sldMk cId="243150552" sldId="279"/>
            <ac:spMk id="10" creationId="{74B0B678-CD10-4371-96E5-2706F4579FAD}"/>
          </ac:spMkLst>
        </pc:spChg>
        <pc:spChg chg="add del">
          <ac:chgData name="Corey Holton" userId="dfccdeabb580c92e" providerId="LiveId" clId="{C951E7E2-DF73-498A-9B5C-67E1A1DDAFBB}" dt="2024-08-31T23:34:00.684" v="967" actId="26606"/>
          <ac:spMkLst>
            <pc:docMk/>
            <pc:sldMk cId="243150552" sldId="279"/>
            <ac:spMk id="11" creationId="{0D153B68-5844-490D-8E67-F616D6D721CA}"/>
          </ac:spMkLst>
        </pc:spChg>
        <pc:spChg chg="add mod">
          <ac:chgData name="Corey Holton" userId="dfccdeabb580c92e" providerId="LiveId" clId="{C951E7E2-DF73-498A-9B5C-67E1A1DDAFBB}" dt="2024-08-31T23:35:42.167" v="977" actId="1076"/>
          <ac:spMkLst>
            <pc:docMk/>
            <pc:sldMk cId="243150552" sldId="279"/>
            <ac:spMk id="12" creationId="{BABD0260-2875-430A-1395-F36DE310EE8B}"/>
          </ac:spMkLst>
        </pc:spChg>
        <pc:spChg chg="add del">
          <ac:chgData name="Corey Holton" userId="dfccdeabb580c92e" providerId="LiveId" clId="{C951E7E2-DF73-498A-9B5C-67E1A1DDAFBB}" dt="2024-08-31T23:34:00.684" v="967" actId="26606"/>
          <ac:spMkLst>
            <pc:docMk/>
            <pc:sldMk cId="243150552" sldId="279"/>
            <ac:spMk id="13" creationId="{9A0D773F-7A7D-4DBB-9DEA-86BB8B8F4BC8}"/>
          </ac:spMkLst>
        </pc:spChg>
        <pc:spChg chg="add">
          <ac:chgData name="Corey Holton" userId="dfccdeabb580c92e" providerId="LiveId" clId="{C951E7E2-DF73-498A-9B5C-67E1A1DDAFBB}" dt="2024-08-31T23:34:47.738" v="971" actId="26606"/>
          <ac:spMkLst>
            <pc:docMk/>
            <pc:sldMk cId="243150552" sldId="279"/>
            <ac:spMk id="19" creationId="{CBC4F608-B4B8-48C3-9572-C0F061B1CD99}"/>
          </ac:spMkLst>
        </pc:spChg>
        <pc:spChg chg="add">
          <ac:chgData name="Corey Holton" userId="dfccdeabb580c92e" providerId="LiveId" clId="{C951E7E2-DF73-498A-9B5C-67E1A1DDAFBB}" dt="2024-08-31T23:34:47.738" v="971" actId="26606"/>
          <ac:spMkLst>
            <pc:docMk/>
            <pc:sldMk cId="243150552" sldId="279"/>
            <ac:spMk id="21" creationId="{1382A32C-5B0C-4B1C-A074-76C6DBCC9F87}"/>
          </ac:spMkLst>
        </pc:spChg>
        <pc:grpChg chg="add">
          <ac:chgData name="Corey Holton" userId="dfccdeabb580c92e" providerId="LiveId" clId="{C951E7E2-DF73-498A-9B5C-67E1A1DDAFBB}" dt="2024-08-31T23:34:47.738" v="971" actId="26606"/>
          <ac:grpSpMkLst>
            <pc:docMk/>
            <pc:sldMk cId="243150552" sldId="279"/>
            <ac:grpSpMk id="15" creationId="{A9270323-9616-4384-857D-E86B78272EFE}"/>
          </ac:grpSpMkLst>
        </pc:grpChg>
        <pc:graphicFrameChg chg="add del mod modGraphic">
          <ac:chgData name="Corey Holton" userId="dfccdeabb580c92e" providerId="LiveId" clId="{C951E7E2-DF73-498A-9B5C-67E1A1DDAFBB}" dt="2024-08-31T23:33:59.361" v="966" actId="27309"/>
          <ac:graphicFrameMkLst>
            <pc:docMk/>
            <pc:sldMk cId="243150552" sldId="279"/>
            <ac:graphicFrameMk id="6" creationId="{84163CB3-B3AB-0EB6-3410-2D6455CBDEB1}"/>
          </ac:graphicFrameMkLst>
        </pc:graphicFrameChg>
        <pc:picChg chg="add mod">
          <ac:chgData name="Corey Holton" userId="dfccdeabb580c92e" providerId="LiveId" clId="{C951E7E2-DF73-498A-9B5C-67E1A1DDAFBB}" dt="2024-08-31T23:34:07.121" v="968" actId="1076"/>
          <ac:picMkLst>
            <pc:docMk/>
            <pc:sldMk cId="243150552" sldId="279"/>
            <ac:picMk id="4" creationId="{7B7F1D6E-AE2F-A093-6046-45F6E4A88615}"/>
          </ac:picMkLst>
        </pc:picChg>
        <pc:picChg chg="add mod">
          <ac:chgData name="Corey Holton" userId="dfccdeabb580c92e" providerId="LiveId" clId="{C951E7E2-DF73-498A-9B5C-67E1A1DDAFBB}" dt="2024-08-31T23:34:47.738" v="971" actId="26606"/>
          <ac:picMkLst>
            <pc:docMk/>
            <pc:sldMk cId="243150552" sldId="279"/>
            <ac:picMk id="7" creationId="{DBD22DD2-1143-E726-DD96-8A6B4C0A74B9}"/>
          </ac:picMkLst>
        </pc:picChg>
        <pc:picChg chg="add mod">
          <ac:chgData name="Corey Holton" userId="dfccdeabb580c92e" providerId="LiveId" clId="{C951E7E2-DF73-498A-9B5C-67E1A1DDAFBB}" dt="2024-08-31T23:34:47.738" v="971" actId="26606"/>
          <ac:picMkLst>
            <pc:docMk/>
            <pc:sldMk cId="243150552" sldId="279"/>
            <ac:picMk id="8" creationId="{C73A8913-1944-F302-E275-02CAA66D00EA}"/>
          </ac:picMkLst>
        </pc:picChg>
      </pc:sldChg>
      <pc:sldChg chg="del">
        <pc:chgData name="Corey Holton" userId="dfccdeabb580c92e" providerId="LiveId" clId="{C951E7E2-DF73-498A-9B5C-67E1A1DDAFBB}" dt="2024-09-01T13:44:22.248" v="6672" actId="47"/>
        <pc:sldMkLst>
          <pc:docMk/>
          <pc:sldMk cId="3043303598" sldId="280"/>
        </pc:sldMkLst>
      </pc:sldChg>
      <pc:sldChg chg="add del ord">
        <pc:chgData name="Corey Holton" userId="dfccdeabb580c92e" providerId="LiveId" clId="{C951E7E2-DF73-498A-9B5C-67E1A1DDAFBB}" dt="2024-09-01T13:42:51.683" v="6669" actId="47"/>
        <pc:sldMkLst>
          <pc:docMk/>
          <pc:sldMk cId="180679254" sldId="281"/>
        </pc:sldMkLst>
      </pc:sldChg>
      <pc:sldChg chg="addSp delSp modSp new add del mod">
        <pc:chgData name="Corey Holton" userId="dfccdeabb580c92e" providerId="LiveId" clId="{C951E7E2-DF73-498A-9B5C-67E1A1DDAFBB}" dt="2024-08-31T23:36:52.645" v="982" actId="47"/>
        <pc:sldMkLst>
          <pc:docMk/>
          <pc:sldMk cId="512834816" sldId="282"/>
        </pc:sldMkLst>
        <pc:spChg chg="mod">
          <ac:chgData name="Corey Holton" userId="dfccdeabb580c92e" providerId="LiveId" clId="{C951E7E2-DF73-498A-9B5C-67E1A1DDAFBB}" dt="2024-08-31T23:04:40.493" v="12" actId="20577"/>
          <ac:spMkLst>
            <pc:docMk/>
            <pc:sldMk cId="512834816" sldId="282"/>
            <ac:spMk id="2" creationId="{470F4ED9-8402-DD78-F761-6C641B9D5AFF}"/>
          </ac:spMkLst>
        </pc:spChg>
        <pc:spChg chg="add del mod">
          <ac:chgData name="Corey Holton" userId="dfccdeabb580c92e" providerId="LiveId" clId="{C951E7E2-DF73-498A-9B5C-67E1A1DDAFBB}" dt="2024-08-31T23:08:11.374" v="233" actId="20577"/>
          <ac:spMkLst>
            <pc:docMk/>
            <pc:sldMk cId="512834816" sldId="282"/>
            <ac:spMk id="3" creationId="{3BF07CC9-3677-A5DD-1024-20FEBB1CB834}"/>
          </ac:spMkLst>
        </pc:spChg>
        <pc:spChg chg="add mod">
          <ac:chgData name="Corey Holton" userId="dfccdeabb580c92e" providerId="LiveId" clId="{C951E7E2-DF73-498A-9B5C-67E1A1DDAFBB}" dt="2024-08-31T23:05:15.129" v="14"/>
          <ac:spMkLst>
            <pc:docMk/>
            <pc:sldMk cId="512834816" sldId="282"/>
            <ac:spMk id="6" creationId="{CEC2A486-D70F-ED6D-0AAA-141B9FAF9E1E}"/>
          </ac:spMkLst>
        </pc:spChg>
        <pc:spChg chg="add mod">
          <ac:chgData name="Corey Holton" userId="dfccdeabb580c92e" providerId="LiveId" clId="{C951E7E2-DF73-498A-9B5C-67E1A1DDAFBB}" dt="2024-08-31T23:05:35.368" v="17"/>
          <ac:spMkLst>
            <pc:docMk/>
            <pc:sldMk cId="512834816" sldId="282"/>
            <ac:spMk id="7" creationId="{648F225C-D190-29E8-21C3-392B14AF107E}"/>
          </ac:spMkLst>
        </pc:spChg>
        <pc:spChg chg="add del">
          <ac:chgData name="Corey Holton" userId="dfccdeabb580c92e" providerId="LiveId" clId="{C951E7E2-DF73-498A-9B5C-67E1A1DDAFBB}" dt="2024-08-31T23:06:25.213" v="26" actId="478"/>
          <ac:spMkLst>
            <pc:docMk/>
            <pc:sldMk cId="512834816" sldId="282"/>
            <ac:spMk id="8" creationId="{193FAD5E-1D00-1541-F94F-8DDE9A663C9C}"/>
          </ac:spMkLst>
        </pc:spChg>
        <pc:picChg chg="add mod">
          <ac:chgData name="Corey Holton" userId="dfccdeabb580c92e" providerId="LiveId" clId="{C951E7E2-DF73-498A-9B5C-67E1A1DDAFBB}" dt="2024-08-31T23:06:49.438" v="28" actId="1076"/>
          <ac:picMkLst>
            <pc:docMk/>
            <pc:sldMk cId="512834816" sldId="282"/>
            <ac:picMk id="5" creationId="{C1B2244C-F766-1E4F-C355-9F6E464A41FC}"/>
          </ac:picMkLst>
        </pc:picChg>
      </pc:sldChg>
      <pc:sldChg chg="addSp delSp modSp new mod modTransition setBg">
        <pc:chgData name="Corey Holton" userId="dfccdeabb580c92e" providerId="LiveId" clId="{C951E7E2-DF73-498A-9B5C-67E1A1DDAFBB}" dt="2024-09-05T06:02:45.054" v="9075"/>
        <pc:sldMkLst>
          <pc:docMk/>
          <pc:sldMk cId="2077041568" sldId="282"/>
        </pc:sldMkLst>
        <pc:spChg chg="mod">
          <ac:chgData name="Corey Holton" userId="dfccdeabb580c92e" providerId="LiveId" clId="{C951E7E2-DF73-498A-9B5C-67E1A1DDAFBB}" dt="2024-09-05T04:12:31.103" v="8776"/>
          <ac:spMkLst>
            <pc:docMk/>
            <pc:sldMk cId="2077041568" sldId="282"/>
            <ac:spMk id="2" creationId="{729CFCDA-656E-17F2-BA1D-BF7A93638159}"/>
          </ac:spMkLst>
        </pc:spChg>
        <pc:spChg chg="add del mod">
          <ac:chgData name="Corey Holton" userId="dfccdeabb580c92e" providerId="LiveId" clId="{C951E7E2-DF73-498A-9B5C-67E1A1DDAFBB}" dt="2024-09-05T04:02:46.151" v="8637" actId="26606"/>
          <ac:spMkLst>
            <pc:docMk/>
            <pc:sldMk cId="2077041568" sldId="282"/>
            <ac:spMk id="3" creationId="{3A194D55-8F49-301D-DFF4-5CEDF97D8DBB}"/>
          </ac:spMkLst>
        </pc:spChg>
        <pc:graphicFrameChg chg="add del">
          <ac:chgData name="Corey Holton" userId="dfccdeabb580c92e" providerId="LiveId" clId="{C951E7E2-DF73-498A-9B5C-67E1A1DDAFBB}" dt="2024-09-05T04:02:39.120" v="8632" actId="26606"/>
          <ac:graphicFrameMkLst>
            <pc:docMk/>
            <pc:sldMk cId="2077041568" sldId="282"/>
            <ac:graphicFrameMk id="5" creationId="{938ED100-333F-107E-C359-DD9626AA5B27}"/>
          </ac:graphicFrameMkLst>
        </pc:graphicFrameChg>
        <pc:graphicFrameChg chg="add del">
          <ac:chgData name="Corey Holton" userId="dfccdeabb580c92e" providerId="LiveId" clId="{C951E7E2-DF73-498A-9B5C-67E1A1DDAFBB}" dt="2024-09-05T04:02:41.225" v="8634" actId="26606"/>
          <ac:graphicFrameMkLst>
            <pc:docMk/>
            <pc:sldMk cId="2077041568" sldId="282"/>
            <ac:graphicFrameMk id="7" creationId="{E3B0CB03-5F99-922D-523A-8077D1C84ED9}"/>
          </ac:graphicFrameMkLst>
        </pc:graphicFrameChg>
        <pc:graphicFrameChg chg="add del">
          <ac:chgData name="Corey Holton" userId="dfccdeabb580c92e" providerId="LiveId" clId="{C951E7E2-DF73-498A-9B5C-67E1A1DDAFBB}" dt="2024-09-05T04:02:46.127" v="8636" actId="26606"/>
          <ac:graphicFrameMkLst>
            <pc:docMk/>
            <pc:sldMk cId="2077041568" sldId="282"/>
            <ac:graphicFrameMk id="9" creationId="{938ED100-333F-107E-C359-DD9626AA5B27}"/>
          </ac:graphicFrameMkLst>
        </pc:graphicFrameChg>
        <pc:graphicFrameChg chg="add">
          <ac:chgData name="Corey Holton" userId="dfccdeabb580c92e" providerId="LiveId" clId="{C951E7E2-DF73-498A-9B5C-67E1A1DDAFBB}" dt="2024-09-05T04:02:46.151" v="8637" actId="26606"/>
          <ac:graphicFrameMkLst>
            <pc:docMk/>
            <pc:sldMk cId="2077041568" sldId="282"/>
            <ac:graphicFrameMk id="11" creationId="{6D2B996D-9F37-1B81-EB19-EDF9B6EF085D}"/>
          </ac:graphicFrameMkLst>
        </pc:graphicFrameChg>
      </pc:sldChg>
      <pc:sldChg chg="addSp delSp modSp new mod modTransition setBg delDesignElem">
        <pc:chgData name="Corey Holton" userId="dfccdeabb580c92e" providerId="LiveId" clId="{C951E7E2-DF73-498A-9B5C-67E1A1DDAFBB}" dt="2024-09-05T13:34:37.779" v="9188"/>
        <pc:sldMkLst>
          <pc:docMk/>
          <pc:sldMk cId="3233134659" sldId="283"/>
        </pc:sldMkLst>
        <pc:spChg chg="mod">
          <ac:chgData name="Corey Holton" userId="dfccdeabb580c92e" providerId="LiveId" clId="{C951E7E2-DF73-498A-9B5C-67E1A1DDAFBB}" dt="2024-09-05T04:15:18.362" v="8798" actId="26606"/>
          <ac:spMkLst>
            <pc:docMk/>
            <pc:sldMk cId="3233134659" sldId="283"/>
            <ac:spMk id="2" creationId="{FD705E39-A393-C435-2034-D48922C906E7}"/>
          </ac:spMkLst>
        </pc:spChg>
        <pc:spChg chg="mod ord">
          <ac:chgData name="Corey Holton" userId="dfccdeabb580c92e" providerId="LiveId" clId="{C951E7E2-DF73-498A-9B5C-67E1A1DDAFBB}" dt="2024-09-05T05:31:42.101" v="9019" actId="12"/>
          <ac:spMkLst>
            <pc:docMk/>
            <pc:sldMk cId="3233134659" sldId="283"/>
            <ac:spMk id="3" creationId="{A8F6E35D-7CEA-237F-4230-668FE833C23D}"/>
          </ac:spMkLst>
        </pc:spChg>
        <pc:spChg chg="add del">
          <ac:chgData name="Corey Holton" userId="dfccdeabb580c92e" providerId="LiveId" clId="{C951E7E2-DF73-498A-9B5C-67E1A1DDAFBB}" dt="2024-09-05T04:12:31.103" v="8776"/>
          <ac:spMkLst>
            <pc:docMk/>
            <pc:sldMk cId="3233134659" sldId="283"/>
            <ac:spMk id="9" creationId="{8D25211A-4CA0-4B53-82BB-1EE7C7F3C725}"/>
          </ac:spMkLst>
        </pc:spChg>
        <pc:picChg chg="add mod">
          <ac:chgData name="Corey Holton" userId="dfccdeabb580c92e" providerId="LiveId" clId="{C951E7E2-DF73-498A-9B5C-67E1A1DDAFBB}" dt="2024-09-05T04:15:18.362" v="8798" actId="26606"/>
          <ac:picMkLst>
            <pc:docMk/>
            <pc:sldMk cId="3233134659" sldId="283"/>
            <ac:picMk id="5" creationId="{930BBB8E-E783-BB2B-EA6D-1AFCF8555F4E}"/>
          </ac:picMkLst>
        </pc:picChg>
      </pc:sldChg>
      <pc:sldChg chg="addSp delSp modSp new del mod">
        <pc:chgData name="Corey Holton" userId="dfccdeabb580c92e" providerId="LiveId" clId="{C951E7E2-DF73-498A-9B5C-67E1A1DDAFBB}" dt="2024-09-01T04:18:23.988" v="5319" actId="47"/>
        <pc:sldMkLst>
          <pc:docMk/>
          <pc:sldMk cId="888766668" sldId="284"/>
        </pc:sldMkLst>
        <pc:spChg chg="del mod">
          <ac:chgData name="Corey Holton" userId="dfccdeabb580c92e" providerId="LiveId" clId="{C951E7E2-DF73-498A-9B5C-67E1A1DDAFBB}" dt="2024-09-01T04:09:42.625" v="5192" actId="478"/>
          <ac:spMkLst>
            <pc:docMk/>
            <pc:sldMk cId="888766668" sldId="284"/>
            <ac:spMk id="2" creationId="{0570B793-61BD-51DB-1E83-15F5A0EED3C0}"/>
          </ac:spMkLst>
        </pc:spChg>
        <pc:spChg chg="mod">
          <ac:chgData name="Corey Holton" userId="dfccdeabb580c92e" providerId="LiveId" clId="{C951E7E2-DF73-498A-9B5C-67E1A1DDAFBB}" dt="2024-09-01T04:10:04.872" v="5201" actId="5793"/>
          <ac:spMkLst>
            <pc:docMk/>
            <pc:sldMk cId="888766668" sldId="284"/>
            <ac:spMk id="3" creationId="{22029E21-4B20-103A-1C51-CD68D476898B}"/>
          </ac:spMkLst>
        </pc:spChg>
        <pc:spChg chg="add del mod">
          <ac:chgData name="Corey Holton" userId="dfccdeabb580c92e" providerId="LiveId" clId="{C951E7E2-DF73-498A-9B5C-67E1A1DDAFBB}" dt="2024-09-01T04:09:45.815" v="5193" actId="478"/>
          <ac:spMkLst>
            <pc:docMk/>
            <pc:sldMk cId="888766668" sldId="284"/>
            <ac:spMk id="5" creationId="{E4F0CEE3-E060-26CE-BF65-042234908049}"/>
          </ac:spMkLst>
        </pc:spChg>
      </pc:sldChg>
      <pc:sldChg chg="modSp add del mod">
        <pc:chgData name="Corey Holton" userId="dfccdeabb580c92e" providerId="LiveId" clId="{C951E7E2-DF73-498A-9B5C-67E1A1DDAFBB}" dt="2024-09-01T19:58:35.855" v="7778" actId="47"/>
        <pc:sldMkLst>
          <pc:docMk/>
          <pc:sldMk cId="457172529" sldId="285"/>
        </pc:sldMkLst>
        <pc:spChg chg="mod">
          <ac:chgData name="Corey Holton" userId="dfccdeabb580c92e" providerId="LiveId" clId="{C951E7E2-DF73-498A-9B5C-67E1A1DDAFBB}" dt="2024-09-01T00:27:04.687" v="4544" actId="20577"/>
          <ac:spMkLst>
            <pc:docMk/>
            <pc:sldMk cId="457172529" sldId="285"/>
            <ac:spMk id="2" creationId="{729CFCDA-656E-17F2-BA1D-BF7A93638159}"/>
          </ac:spMkLst>
        </pc:spChg>
        <pc:spChg chg="mod">
          <ac:chgData name="Corey Holton" userId="dfccdeabb580c92e" providerId="LiveId" clId="{C951E7E2-DF73-498A-9B5C-67E1A1DDAFBB}" dt="2024-09-01T00:34:36.283" v="4684" actId="27636"/>
          <ac:spMkLst>
            <pc:docMk/>
            <pc:sldMk cId="457172529" sldId="285"/>
            <ac:spMk id="3" creationId="{3A194D55-8F49-301D-DFF4-5CEDF97D8DBB}"/>
          </ac:spMkLst>
        </pc:spChg>
      </pc:sldChg>
      <pc:sldChg chg="modSp add del mod ord">
        <pc:chgData name="Corey Holton" userId="dfccdeabb580c92e" providerId="LiveId" clId="{C951E7E2-DF73-498A-9B5C-67E1A1DDAFBB}" dt="2024-09-01T14:17:26.821" v="7677" actId="47"/>
        <pc:sldMkLst>
          <pc:docMk/>
          <pc:sldMk cId="1271170708" sldId="286"/>
        </pc:sldMkLst>
        <pc:spChg chg="mod">
          <ac:chgData name="Corey Holton" userId="dfccdeabb580c92e" providerId="LiveId" clId="{C951E7E2-DF73-498A-9B5C-67E1A1DDAFBB}" dt="2024-09-01T03:24:49.168" v="4880" actId="6549"/>
          <ac:spMkLst>
            <pc:docMk/>
            <pc:sldMk cId="1271170708" sldId="286"/>
            <ac:spMk id="2" creationId="{765BC33D-204E-1A86-35A3-63FD766BC097}"/>
          </ac:spMkLst>
        </pc:spChg>
        <pc:spChg chg="mod">
          <ac:chgData name="Corey Holton" userId="dfccdeabb580c92e" providerId="LiveId" clId="{C951E7E2-DF73-498A-9B5C-67E1A1DDAFBB}" dt="2024-09-01T14:17:01.027" v="7672" actId="5793"/>
          <ac:spMkLst>
            <pc:docMk/>
            <pc:sldMk cId="1271170708" sldId="286"/>
            <ac:spMk id="3" creationId="{5D509172-7413-2898-93C1-5177DAA0029C}"/>
          </ac:spMkLst>
        </pc:spChg>
      </pc:sldChg>
      <pc:sldChg chg="addSp add del mod">
        <pc:chgData name="Corey Holton" userId="dfccdeabb580c92e" providerId="LiveId" clId="{C951E7E2-DF73-498A-9B5C-67E1A1DDAFBB}" dt="2024-09-01T04:18:38.935" v="5322" actId="47"/>
        <pc:sldMkLst>
          <pc:docMk/>
          <pc:sldMk cId="566580533" sldId="287"/>
        </pc:sldMkLst>
        <pc:picChg chg="add">
          <ac:chgData name="Corey Holton" userId="dfccdeabb580c92e" providerId="LiveId" clId="{C951E7E2-DF73-498A-9B5C-67E1A1DDAFBB}" dt="2024-09-01T03:54:54.031" v="5109" actId="22"/>
          <ac:picMkLst>
            <pc:docMk/>
            <pc:sldMk cId="566580533" sldId="287"/>
            <ac:picMk id="4" creationId="{0560E7BD-4F86-EC0B-E372-1CF7835F0EB3}"/>
          </ac:picMkLst>
        </pc:picChg>
      </pc:sldChg>
      <pc:sldChg chg="addSp delSp modSp new mod ord modTransition setBg delDesignElem">
        <pc:chgData name="Corey Holton" userId="dfccdeabb580c92e" providerId="LiveId" clId="{C951E7E2-DF73-498A-9B5C-67E1A1DDAFBB}" dt="2024-09-05T13:36:00.296" v="9217"/>
        <pc:sldMkLst>
          <pc:docMk/>
          <pc:sldMk cId="2806454214" sldId="288"/>
        </pc:sldMkLst>
        <pc:spChg chg="mod">
          <ac:chgData name="Corey Holton" userId="dfccdeabb580c92e" providerId="LiveId" clId="{C951E7E2-DF73-498A-9B5C-67E1A1DDAFBB}" dt="2024-09-05T04:45:24.321" v="8949" actId="122"/>
          <ac:spMkLst>
            <pc:docMk/>
            <pc:sldMk cId="2806454214" sldId="288"/>
            <ac:spMk id="2" creationId="{B3FC42A6-0A16-1F2B-9E2C-0F1DADCEDD97}"/>
          </ac:spMkLst>
        </pc:spChg>
        <pc:spChg chg="mod">
          <ac:chgData name="Corey Holton" userId="dfccdeabb580c92e" providerId="LiveId" clId="{C951E7E2-DF73-498A-9B5C-67E1A1DDAFBB}" dt="2024-09-05T05:33:37.101" v="9026" actId="27636"/>
          <ac:spMkLst>
            <pc:docMk/>
            <pc:sldMk cId="2806454214" sldId="288"/>
            <ac:spMk id="3" creationId="{47A3F36D-6B80-17FE-CE7B-1C91A13AA188}"/>
          </ac:spMkLst>
        </pc:spChg>
        <pc:spChg chg="add del">
          <ac:chgData name="Corey Holton" userId="dfccdeabb580c92e" providerId="LiveId" clId="{C951E7E2-DF73-498A-9B5C-67E1A1DDAFBB}" dt="2024-09-05T03:38:39.168" v="8602"/>
          <ac:spMkLst>
            <pc:docMk/>
            <pc:sldMk cId="2806454214" sldId="288"/>
            <ac:spMk id="10" creationId="{149FB5C3-7336-4FE0-A30C-CC0A3646D499}"/>
          </ac:spMkLst>
        </pc:spChg>
        <pc:spChg chg="add del">
          <ac:chgData name="Corey Holton" userId="dfccdeabb580c92e" providerId="LiveId" clId="{C951E7E2-DF73-498A-9B5C-67E1A1DDAFBB}" dt="2024-09-05T03:38:39.168" v="8602"/>
          <ac:spMkLst>
            <pc:docMk/>
            <pc:sldMk cId="2806454214" sldId="288"/>
            <ac:spMk id="16" creationId="{0DA909B4-15FF-46A6-8A7F-7AEF977FE9ED}"/>
          </ac:spMkLst>
        </pc:spChg>
        <pc:spChg chg="add del">
          <ac:chgData name="Corey Holton" userId="dfccdeabb580c92e" providerId="LiveId" clId="{C951E7E2-DF73-498A-9B5C-67E1A1DDAFBB}" dt="2024-09-05T03:38:39.168" v="8602"/>
          <ac:spMkLst>
            <pc:docMk/>
            <pc:sldMk cId="2806454214" sldId="288"/>
            <ac:spMk id="18" creationId="{1382A32C-5B0C-4B1C-A074-76C6DBCC9F87}"/>
          </ac:spMkLst>
        </pc:spChg>
        <pc:grpChg chg="add del">
          <ac:chgData name="Corey Holton" userId="dfccdeabb580c92e" providerId="LiveId" clId="{C951E7E2-DF73-498A-9B5C-67E1A1DDAFBB}" dt="2024-09-05T03:38:39.168" v="8602"/>
          <ac:grpSpMkLst>
            <pc:docMk/>
            <pc:sldMk cId="2806454214" sldId="288"/>
            <ac:grpSpMk id="12" creationId="{19A6B5CE-CB1D-48EE-8B43-E952235C8371}"/>
          </ac:grpSpMkLst>
        </pc:grpChg>
        <pc:picChg chg="add mod">
          <ac:chgData name="Corey Holton" userId="dfccdeabb580c92e" providerId="LiveId" clId="{C951E7E2-DF73-498A-9B5C-67E1A1DDAFBB}" dt="2024-09-02T15:45:50.744" v="8469" actId="14826"/>
          <ac:picMkLst>
            <pc:docMk/>
            <pc:sldMk cId="2806454214" sldId="288"/>
            <ac:picMk id="4" creationId="{F34C08F2-F64A-B306-B7A8-786638DBAB2F}"/>
          </ac:picMkLst>
        </pc:picChg>
        <pc:picChg chg="add mod">
          <ac:chgData name="Corey Holton" userId="dfccdeabb580c92e" providerId="LiveId" clId="{C951E7E2-DF73-498A-9B5C-67E1A1DDAFBB}" dt="2024-09-02T15:47:43.358" v="8470" actId="14826"/>
          <ac:picMkLst>
            <pc:docMk/>
            <pc:sldMk cId="2806454214" sldId="288"/>
            <ac:picMk id="5" creationId="{1FB02081-B102-B02D-3B58-AC7A3B759218}"/>
          </ac:picMkLst>
        </pc:picChg>
      </pc:sldChg>
      <pc:sldChg chg="addSp delSp modSp new mod ord modTransition setBg delDesignElem">
        <pc:chgData name="Corey Holton" userId="dfccdeabb580c92e" providerId="LiveId" clId="{C951E7E2-DF73-498A-9B5C-67E1A1DDAFBB}" dt="2024-09-05T13:35:34.642" v="9201"/>
        <pc:sldMkLst>
          <pc:docMk/>
          <pc:sldMk cId="3539150532" sldId="289"/>
        </pc:sldMkLst>
        <pc:spChg chg="mod">
          <ac:chgData name="Corey Holton" userId="dfccdeabb580c92e" providerId="LiveId" clId="{C951E7E2-DF73-498A-9B5C-67E1A1DDAFBB}" dt="2024-09-05T04:49:07.991" v="8970" actId="1076"/>
          <ac:spMkLst>
            <pc:docMk/>
            <pc:sldMk cId="3539150532" sldId="289"/>
            <ac:spMk id="2" creationId="{5C489C75-BC6A-03E3-ACB4-A3DE71592383}"/>
          </ac:spMkLst>
        </pc:spChg>
        <pc:spChg chg="mod ord">
          <ac:chgData name="Corey Holton" userId="dfccdeabb580c92e" providerId="LiveId" clId="{C951E7E2-DF73-498A-9B5C-67E1A1DDAFBB}" dt="2024-09-05T05:33:54.186" v="9028" actId="27636"/>
          <ac:spMkLst>
            <pc:docMk/>
            <pc:sldMk cId="3539150532" sldId="289"/>
            <ac:spMk id="3" creationId="{927106C3-38B6-E22F-489B-6178673B8136}"/>
          </ac:spMkLst>
        </pc:spChg>
        <pc:spChg chg="add del">
          <ac:chgData name="Corey Holton" userId="dfccdeabb580c92e" providerId="LiveId" clId="{C951E7E2-DF73-498A-9B5C-67E1A1DDAFBB}" dt="2024-09-05T04:32:15.919" v="8911" actId="26606"/>
          <ac:spMkLst>
            <pc:docMk/>
            <pc:sldMk cId="3539150532" sldId="289"/>
            <ac:spMk id="6" creationId="{C6606EF5-7DE8-44D4-A683-EF4986E9A39A}"/>
          </ac:spMkLst>
        </pc:spChg>
        <pc:spChg chg="add del">
          <ac:chgData name="Corey Holton" userId="dfccdeabb580c92e" providerId="LiveId" clId="{C951E7E2-DF73-498A-9B5C-67E1A1DDAFBB}" dt="2024-09-05T04:32:15.919" v="8911" actId="26606"/>
          <ac:spMkLst>
            <pc:docMk/>
            <pc:sldMk cId="3539150532" sldId="289"/>
            <ac:spMk id="8" creationId="{5BA420DF-B174-4FB4-8008-B3A1954B1E6F}"/>
          </ac:spMkLst>
        </pc:spChg>
        <pc:spChg chg="add del">
          <ac:chgData name="Corey Holton" userId="dfccdeabb580c92e" providerId="LiveId" clId="{C951E7E2-DF73-498A-9B5C-67E1A1DDAFBB}" dt="2024-09-01T04:16:38.851" v="5293" actId="26606"/>
          <ac:spMkLst>
            <pc:docMk/>
            <pc:sldMk cId="3539150532" sldId="289"/>
            <ac:spMk id="9" creationId="{201CC55D-ED54-4C5C-95E6-10947BD1103B}"/>
          </ac:spMkLst>
        </pc:spChg>
        <pc:spChg chg="add del">
          <ac:chgData name="Corey Holton" userId="dfccdeabb580c92e" providerId="LiveId" clId="{C951E7E2-DF73-498A-9B5C-67E1A1DDAFBB}" dt="2024-09-05T04:33:08.180" v="8922" actId="26606"/>
          <ac:spMkLst>
            <pc:docMk/>
            <pc:sldMk cId="3539150532" sldId="289"/>
            <ac:spMk id="10" creationId="{2DA785FA-C071-43A3-A397-53F1104417FB}"/>
          </ac:spMkLst>
        </pc:spChg>
        <pc:spChg chg="add del">
          <ac:chgData name="Corey Holton" userId="dfccdeabb580c92e" providerId="LiveId" clId="{C951E7E2-DF73-498A-9B5C-67E1A1DDAFBB}" dt="2024-09-01T04:18:00.636" v="5313" actId="26606"/>
          <ac:spMkLst>
            <pc:docMk/>
            <pc:sldMk cId="3539150532" sldId="289"/>
            <ac:spMk id="13" creationId="{E659831F-0D9A-4C63-9EBB-8435B85A440F}"/>
          </ac:spMkLst>
        </pc:spChg>
        <pc:spChg chg="add del">
          <ac:chgData name="Corey Holton" userId="dfccdeabb580c92e" providerId="LiveId" clId="{C951E7E2-DF73-498A-9B5C-67E1A1DDAFBB}" dt="2024-09-01T04:16:38.851" v="5293" actId="26606"/>
          <ac:spMkLst>
            <pc:docMk/>
            <pc:sldMk cId="3539150532" sldId="289"/>
            <ac:spMk id="15" creationId="{3873B707-463F-40B0-8227-E8CC6C67EB25}"/>
          </ac:spMkLst>
        </pc:spChg>
        <pc:spChg chg="add del">
          <ac:chgData name="Corey Holton" userId="dfccdeabb580c92e" providerId="LiveId" clId="{C951E7E2-DF73-498A-9B5C-67E1A1DDAFBB}" dt="2024-09-01T04:17:05.221" v="5295" actId="26606"/>
          <ac:spMkLst>
            <pc:docMk/>
            <pc:sldMk cId="3539150532" sldId="289"/>
            <ac:spMk id="16" creationId="{D5B0017B-2ECA-49AF-B397-DC140825DF8D}"/>
          </ac:spMkLst>
        </pc:spChg>
        <pc:spChg chg="add del">
          <ac:chgData name="Corey Holton" userId="dfccdeabb580c92e" providerId="LiveId" clId="{C951E7E2-DF73-498A-9B5C-67E1A1DDAFBB}" dt="2024-09-01T04:16:38.851" v="5293" actId="26606"/>
          <ac:spMkLst>
            <pc:docMk/>
            <pc:sldMk cId="3539150532" sldId="289"/>
            <ac:spMk id="17" creationId="{C13237C8-E62C-4F0D-A318-BD6FB6C2D138}"/>
          </ac:spMkLst>
        </pc:spChg>
        <pc:spChg chg="add del">
          <ac:chgData name="Corey Holton" userId="dfccdeabb580c92e" providerId="LiveId" clId="{C951E7E2-DF73-498A-9B5C-67E1A1DDAFBB}" dt="2024-09-01T04:16:38.851" v="5293" actId="26606"/>
          <ac:spMkLst>
            <pc:docMk/>
            <pc:sldMk cId="3539150532" sldId="289"/>
            <ac:spMk id="19" creationId="{19C9EAEA-39D0-4B0E-A0EB-51E7B26740B1}"/>
          </ac:spMkLst>
        </pc:spChg>
        <pc:spChg chg="add del">
          <ac:chgData name="Corey Holton" userId="dfccdeabb580c92e" providerId="LiveId" clId="{C951E7E2-DF73-498A-9B5C-67E1A1DDAFBB}" dt="2024-09-01T04:17:05.221" v="5295" actId="26606"/>
          <ac:spMkLst>
            <pc:docMk/>
            <pc:sldMk cId="3539150532" sldId="289"/>
            <ac:spMk id="21" creationId="{B0B8DCBA-FEED-46EF-A140-35B904015B49}"/>
          </ac:spMkLst>
        </pc:spChg>
        <pc:spChg chg="add del">
          <ac:chgData name="Corey Holton" userId="dfccdeabb580c92e" providerId="LiveId" clId="{C951E7E2-DF73-498A-9B5C-67E1A1DDAFBB}" dt="2024-09-01T04:17:11.341" v="5297" actId="26606"/>
          <ac:spMkLst>
            <pc:docMk/>
            <pc:sldMk cId="3539150532" sldId="289"/>
            <ac:spMk id="26" creationId="{28D31E1B-0407-4223-9642-0B642CBF57D9}"/>
          </ac:spMkLst>
        </pc:spChg>
        <pc:spChg chg="add del">
          <ac:chgData name="Corey Holton" userId="dfccdeabb580c92e" providerId="LiveId" clId="{C951E7E2-DF73-498A-9B5C-67E1A1DDAFBB}" dt="2024-09-01T04:17:11.341" v="5297" actId="26606"/>
          <ac:spMkLst>
            <pc:docMk/>
            <pc:sldMk cId="3539150532" sldId="289"/>
            <ac:spMk id="29" creationId="{D5B0017B-2ECA-49AF-B397-DC140825DF8D}"/>
          </ac:spMkLst>
        </pc:spChg>
        <pc:spChg chg="add del">
          <ac:chgData name="Corey Holton" userId="dfccdeabb580c92e" providerId="LiveId" clId="{C951E7E2-DF73-498A-9B5C-67E1A1DDAFBB}" dt="2024-09-01T04:17:11.341" v="5297" actId="26606"/>
          <ac:spMkLst>
            <pc:docMk/>
            <pc:sldMk cId="3539150532" sldId="289"/>
            <ac:spMk id="30" creationId="{70E96339-907C-46C3-99AC-31179B6F0EBD}"/>
          </ac:spMkLst>
        </pc:spChg>
        <pc:spChg chg="add del">
          <ac:chgData name="Corey Holton" userId="dfccdeabb580c92e" providerId="LiveId" clId="{C951E7E2-DF73-498A-9B5C-67E1A1DDAFBB}" dt="2024-09-01T04:17:14.649" v="5299" actId="26606"/>
          <ac:spMkLst>
            <pc:docMk/>
            <pc:sldMk cId="3539150532" sldId="289"/>
            <ac:spMk id="32" creationId="{B0B8DCBA-FEED-46EF-A140-35B904015B49}"/>
          </ac:spMkLst>
        </pc:spChg>
        <pc:spChg chg="add del">
          <ac:chgData name="Corey Holton" userId="dfccdeabb580c92e" providerId="LiveId" clId="{C951E7E2-DF73-498A-9B5C-67E1A1DDAFBB}" dt="2024-09-01T04:17:14.649" v="5299" actId="26606"/>
          <ac:spMkLst>
            <pc:docMk/>
            <pc:sldMk cId="3539150532" sldId="289"/>
            <ac:spMk id="36"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39" creationId="{28D31E1B-0407-4223-9642-0B642CBF57D9}"/>
          </ac:spMkLst>
        </pc:spChg>
        <pc:spChg chg="add del">
          <ac:chgData name="Corey Holton" userId="dfccdeabb580c92e" providerId="LiveId" clId="{C951E7E2-DF73-498A-9B5C-67E1A1DDAFBB}" dt="2024-09-01T04:17:18.142" v="5301" actId="26606"/>
          <ac:spMkLst>
            <pc:docMk/>
            <pc:sldMk cId="3539150532" sldId="289"/>
            <ac:spMk id="42"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43" creationId="{70E96339-907C-46C3-99AC-31179B6F0EBD}"/>
          </ac:spMkLst>
        </pc:spChg>
        <pc:spChg chg="add del">
          <ac:chgData name="Corey Holton" userId="dfccdeabb580c92e" providerId="LiveId" clId="{C951E7E2-DF73-498A-9B5C-67E1A1DDAFBB}" dt="2024-09-01T04:17:23.440" v="5303" actId="26606"/>
          <ac:spMkLst>
            <pc:docMk/>
            <pc:sldMk cId="3539150532" sldId="289"/>
            <ac:spMk id="46" creationId="{5C8908E2-EE49-44D2-9428-A28D2312A8D5}"/>
          </ac:spMkLst>
        </pc:spChg>
        <pc:spChg chg="add del">
          <ac:chgData name="Corey Holton" userId="dfccdeabb580c92e" providerId="LiveId" clId="{C951E7E2-DF73-498A-9B5C-67E1A1DDAFBB}" dt="2024-09-01T04:17:23.440" v="5303" actId="26606"/>
          <ac:spMkLst>
            <pc:docMk/>
            <pc:sldMk cId="3539150532" sldId="289"/>
            <ac:spMk id="50" creationId="{02114E49-C077-4083-B5C1-6A6E70F4D91F}"/>
          </ac:spMkLst>
        </pc:spChg>
        <pc:spChg chg="add del">
          <ac:chgData name="Corey Holton" userId="dfccdeabb580c92e" providerId="LiveId" clId="{C951E7E2-DF73-498A-9B5C-67E1A1DDAFBB}" dt="2024-09-01T04:17:23.440" v="5303" actId="26606"/>
          <ac:spMkLst>
            <pc:docMk/>
            <pc:sldMk cId="3539150532" sldId="289"/>
            <ac:spMk id="51" creationId="{ED888B23-07FA-482A-96DF-47E31AF1A603}"/>
          </ac:spMkLst>
        </pc:spChg>
        <pc:spChg chg="add del">
          <ac:chgData name="Corey Holton" userId="dfccdeabb580c92e" providerId="LiveId" clId="{C951E7E2-DF73-498A-9B5C-67E1A1DDAFBB}" dt="2024-09-01T04:17:30.250" v="5305" actId="26606"/>
          <ac:spMkLst>
            <pc:docMk/>
            <pc:sldMk cId="3539150532" sldId="289"/>
            <ac:spMk id="53" creationId="{04812C46-200A-4DEB-A05E-3ED6C68C2387}"/>
          </ac:spMkLst>
        </pc:spChg>
        <pc:spChg chg="add del">
          <ac:chgData name="Corey Holton" userId="dfccdeabb580c92e" providerId="LiveId" clId="{C951E7E2-DF73-498A-9B5C-67E1A1DDAFBB}" dt="2024-09-01T04:17:30.250" v="5305" actId="26606"/>
          <ac:spMkLst>
            <pc:docMk/>
            <pc:sldMk cId="3539150532" sldId="289"/>
            <ac:spMk id="54" creationId="{D1EA859B-E555-4109-94F3-6700E046E008}"/>
          </ac:spMkLst>
        </pc:spChg>
        <pc:spChg chg="add del">
          <ac:chgData name="Corey Holton" userId="dfccdeabb580c92e" providerId="LiveId" clId="{C951E7E2-DF73-498A-9B5C-67E1A1DDAFBB}" dt="2024-09-01T04:17:36.756" v="5307" actId="26606"/>
          <ac:spMkLst>
            <pc:docMk/>
            <pc:sldMk cId="3539150532" sldId="289"/>
            <ac:spMk id="56" creationId="{B0B8DCBA-FEED-46EF-A140-35B904015B49}"/>
          </ac:spMkLst>
        </pc:spChg>
        <pc:spChg chg="add del">
          <ac:chgData name="Corey Holton" userId="dfccdeabb580c92e" providerId="LiveId" clId="{C951E7E2-DF73-498A-9B5C-67E1A1DDAFBB}" dt="2024-09-01T04:17:36.756" v="5307" actId="26606"/>
          <ac:spMkLst>
            <pc:docMk/>
            <pc:sldMk cId="3539150532" sldId="289"/>
            <ac:spMk id="58" creationId="{D5B0017B-2ECA-49AF-B397-DC140825DF8D}"/>
          </ac:spMkLst>
        </pc:spChg>
        <pc:spChg chg="add del">
          <ac:chgData name="Corey Holton" userId="dfccdeabb580c92e" providerId="LiveId" clId="{C951E7E2-DF73-498A-9B5C-67E1A1DDAFBB}" dt="2024-09-01T04:17:43.992" v="5309" actId="26606"/>
          <ac:spMkLst>
            <pc:docMk/>
            <pc:sldMk cId="3539150532" sldId="289"/>
            <ac:spMk id="61" creationId="{6EFC920F-B85A-4068-BD93-41064EDE93D3}"/>
          </ac:spMkLst>
        </pc:spChg>
        <pc:spChg chg="add del">
          <ac:chgData name="Corey Holton" userId="dfccdeabb580c92e" providerId="LiveId" clId="{C951E7E2-DF73-498A-9B5C-67E1A1DDAFBB}" dt="2024-09-01T04:17:43.992" v="5309" actId="26606"/>
          <ac:spMkLst>
            <pc:docMk/>
            <pc:sldMk cId="3539150532" sldId="289"/>
            <ac:spMk id="65" creationId="{CBC4F608-B4B8-48C3-9572-C0F061B1CD99}"/>
          </ac:spMkLst>
        </pc:spChg>
        <pc:spChg chg="add del">
          <ac:chgData name="Corey Holton" userId="dfccdeabb580c92e" providerId="LiveId" clId="{C951E7E2-DF73-498A-9B5C-67E1A1DDAFBB}" dt="2024-09-01T04:17:43.992" v="5309" actId="26606"/>
          <ac:spMkLst>
            <pc:docMk/>
            <pc:sldMk cId="3539150532" sldId="289"/>
            <ac:spMk id="66" creationId="{1382A32C-5B0C-4B1C-A074-76C6DBCC9F87}"/>
          </ac:spMkLst>
        </pc:spChg>
        <pc:spChg chg="add del">
          <ac:chgData name="Corey Holton" userId="dfccdeabb580c92e" providerId="LiveId" clId="{C951E7E2-DF73-498A-9B5C-67E1A1DDAFBB}" dt="2024-09-01T04:17:48.593" v="5311" actId="26606"/>
          <ac:spMkLst>
            <pc:docMk/>
            <pc:sldMk cId="3539150532" sldId="289"/>
            <ac:spMk id="68" creationId="{743AA782-23D1-4521-8CAD-47662984AA08}"/>
          </ac:spMkLst>
        </pc:spChg>
        <pc:spChg chg="add del">
          <ac:chgData name="Corey Holton" userId="dfccdeabb580c92e" providerId="LiveId" clId="{C951E7E2-DF73-498A-9B5C-67E1A1DDAFBB}" dt="2024-09-01T04:17:48.593" v="5311" actId="26606"/>
          <ac:spMkLst>
            <pc:docMk/>
            <pc:sldMk cId="3539150532" sldId="289"/>
            <ac:spMk id="69" creationId="{71877DBC-BB60-40F0-AC93-2ACDBAAE60CE}"/>
          </ac:spMkLst>
        </pc:spChg>
        <pc:spChg chg="add del">
          <ac:chgData name="Corey Holton" userId="dfccdeabb580c92e" providerId="LiveId" clId="{C951E7E2-DF73-498A-9B5C-67E1A1DDAFBB}" dt="2024-09-01T04:18:00.636" v="5313" actId="26606"/>
          <ac:spMkLst>
            <pc:docMk/>
            <pc:sldMk cId="3539150532" sldId="289"/>
            <ac:spMk id="71" creationId="{FFB60E8C-7224-44A4-87A0-46A1711DD2ED}"/>
          </ac:spMkLst>
        </pc:spChg>
        <pc:spChg chg="add del">
          <ac:chgData name="Corey Holton" userId="dfccdeabb580c92e" providerId="LiveId" clId="{C951E7E2-DF73-498A-9B5C-67E1A1DDAFBB}" dt="2024-09-01T04:18:00.636" v="5313" actId="26606"/>
          <ac:spMkLst>
            <pc:docMk/>
            <pc:sldMk cId="3539150532" sldId="289"/>
            <ac:spMk id="72" creationId="{5DA32751-37A2-45C0-BE94-63D375E27003}"/>
          </ac:spMkLst>
        </pc:spChg>
        <pc:spChg chg="add del">
          <ac:chgData name="Corey Holton" userId="dfccdeabb580c92e" providerId="LiveId" clId="{C951E7E2-DF73-498A-9B5C-67E1A1DDAFBB}" dt="2024-09-01T04:18:00.636" v="5313" actId="26606"/>
          <ac:spMkLst>
            <pc:docMk/>
            <pc:sldMk cId="3539150532" sldId="289"/>
            <ac:spMk id="73" creationId="{5A55FBCD-CD42-40F5-8A1B-3203F9CAEEAA}"/>
          </ac:spMkLst>
        </pc:spChg>
        <pc:spChg chg="add del">
          <ac:chgData name="Corey Holton" userId="dfccdeabb580c92e" providerId="LiveId" clId="{C951E7E2-DF73-498A-9B5C-67E1A1DDAFBB}" dt="2024-09-01T04:18:03.052" v="5315" actId="26606"/>
          <ac:spMkLst>
            <pc:docMk/>
            <pc:sldMk cId="3539150532" sldId="289"/>
            <ac:spMk id="75" creationId="{201CC55D-ED54-4C5C-95E6-10947BD1103B}"/>
          </ac:spMkLst>
        </pc:spChg>
        <pc:spChg chg="add del">
          <ac:chgData name="Corey Holton" userId="dfccdeabb580c92e" providerId="LiveId" clId="{C951E7E2-DF73-498A-9B5C-67E1A1DDAFBB}" dt="2024-09-01T04:18:03.052" v="5315" actId="26606"/>
          <ac:spMkLst>
            <pc:docMk/>
            <pc:sldMk cId="3539150532" sldId="289"/>
            <ac:spMk id="78" creationId="{3873B707-463F-40B0-8227-E8CC6C67EB25}"/>
          </ac:spMkLst>
        </pc:spChg>
        <pc:spChg chg="add del">
          <ac:chgData name="Corey Holton" userId="dfccdeabb580c92e" providerId="LiveId" clId="{C951E7E2-DF73-498A-9B5C-67E1A1DDAFBB}" dt="2024-09-01T04:18:03.052" v="5315" actId="26606"/>
          <ac:spMkLst>
            <pc:docMk/>
            <pc:sldMk cId="3539150532" sldId="289"/>
            <ac:spMk id="79" creationId="{C13237C8-E62C-4F0D-A318-BD6FB6C2D138}"/>
          </ac:spMkLst>
        </pc:spChg>
        <pc:spChg chg="add del">
          <ac:chgData name="Corey Holton" userId="dfccdeabb580c92e" providerId="LiveId" clId="{C951E7E2-DF73-498A-9B5C-67E1A1DDAFBB}" dt="2024-09-01T04:18:03.052" v="5315" actId="26606"/>
          <ac:spMkLst>
            <pc:docMk/>
            <pc:sldMk cId="3539150532" sldId="289"/>
            <ac:spMk id="80" creationId="{19C9EAEA-39D0-4B0E-A0EB-51E7B26740B1}"/>
          </ac:spMkLst>
        </pc:spChg>
        <pc:spChg chg="add del">
          <ac:chgData name="Corey Holton" userId="dfccdeabb580c92e" providerId="LiveId" clId="{C951E7E2-DF73-498A-9B5C-67E1A1DDAFBB}" dt="2024-09-01T04:18:11.261" v="5317" actId="26606"/>
          <ac:spMkLst>
            <pc:docMk/>
            <pc:sldMk cId="3539150532" sldId="289"/>
            <ac:spMk id="82" creationId="{DBC6133C-0615-4CE4-9132-37E609A9BDFA}"/>
          </ac:spMkLst>
        </pc:spChg>
        <pc:spChg chg="add del">
          <ac:chgData name="Corey Holton" userId="dfccdeabb580c92e" providerId="LiveId" clId="{C951E7E2-DF73-498A-9B5C-67E1A1DDAFBB}" dt="2024-09-01T04:18:11.261" v="5317" actId="26606"/>
          <ac:spMkLst>
            <pc:docMk/>
            <pc:sldMk cId="3539150532" sldId="289"/>
            <ac:spMk id="83" creationId="{169CC832-2974-4E8D-90ED-3E2941BA7336}"/>
          </ac:spMkLst>
        </pc:spChg>
        <pc:spChg chg="add del">
          <ac:chgData name="Corey Holton" userId="dfccdeabb580c92e" providerId="LiveId" clId="{C951E7E2-DF73-498A-9B5C-67E1A1DDAFBB}" dt="2024-09-01T04:18:11.261" v="5317" actId="26606"/>
          <ac:spMkLst>
            <pc:docMk/>
            <pc:sldMk cId="3539150532" sldId="289"/>
            <ac:spMk id="84" creationId="{55222F96-971A-4F90-B841-6BAB416C7AC1}"/>
          </ac:spMkLst>
        </pc:spChg>
        <pc:spChg chg="add del">
          <ac:chgData name="Corey Holton" userId="dfccdeabb580c92e" providerId="LiveId" clId="{C951E7E2-DF73-498A-9B5C-67E1A1DDAFBB}" dt="2024-09-01T04:18:11.261" v="5317" actId="26606"/>
          <ac:spMkLst>
            <pc:docMk/>
            <pc:sldMk cId="3539150532" sldId="289"/>
            <ac:spMk id="85" creationId="{08980754-6F4B-43C9-B9BE-127B6BED6586}"/>
          </ac:spMkLst>
        </pc:spChg>
        <pc:spChg chg="add del">
          <ac:chgData name="Corey Holton" userId="dfccdeabb580c92e" providerId="LiveId" clId="{C951E7E2-DF73-498A-9B5C-67E1A1DDAFBB}" dt="2024-09-01T04:18:11.261" v="5317" actId="26606"/>
          <ac:spMkLst>
            <pc:docMk/>
            <pc:sldMk cId="3539150532" sldId="289"/>
            <ac:spMk id="86" creationId="{2C1BBA94-3F40-40AA-8BB9-E69E25E537C1}"/>
          </ac:spMkLst>
        </pc:spChg>
        <pc:spChg chg="add del">
          <ac:chgData name="Corey Holton" userId="dfccdeabb580c92e" providerId="LiveId" clId="{C951E7E2-DF73-498A-9B5C-67E1A1DDAFBB}" dt="2024-09-05T03:38:39.168" v="8602"/>
          <ac:spMkLst>
            <pc:docMk/>
            <pc:sldMk cId="3539150532" sldId="289"/>
            <ac:spMk id="88" creationId="{058A14AF-9FB5-4CC7-BA35-E8E85D3EDF0E}"/>
          </ac:spMkLst>
        </pc:spChg>
        <pc:spChg chg="add del">
          <ac:chgData name="Corey Holton" userId="dfccdeabb580c92e" providerId="LiveId" clId="{C951E7E2-DF73-498A-9B5C-67E1A1DDAFBB}" dt="2024-09-05T03:38:39.168" v="8602"/>
          <ac:spMkLst>
            <pc:docMk/>
            <pc:sldMk cId="3539150532" sldId="289"/>
            <ac:spMk id="89" creationId="{3A9A4357-BD1D-4622-A4FE-766E6AB8DE84}"/>
          </ac:spMkLst>
        </pc:spChg>
        <pc:spChg chg="add del">
          <ac:chgData name="Corey Holton" userId="dfccdeabb580c92e" providerId="LiveId" clId="{C951E7E2-DF73-498A-9B5C-67E1A1DDAFBB}" dt="2024-09-05T03:38:39.168" v="8602"/>
          <ac:spMkLst>
            <pc:docMk/>
            <pc:sldMk cId="3539150532" sldId="289"/>
            <ac:spMk id="90" creationId="{E659831F-0D9A-4C63-9EBB-8435B85A440F}"/>
          </ac:spMkLst>
        </pc:spChg>
        <pc:spChg chg="add del">
          <ac:chgData name="Corey Holton" userId="dfccdeabb580c92e" providerId="LiveId" clId="{C951E7E2-DF73-498A-9B5C-67E1A1DDAFBB}" dt="2024-09-05T03:38:39.168" v="8602"/>
          <ac:spMkLst>
            <pc:docMk/>
            <pc:sldMk cId="3539150532" sldId="289"/>
            <ac:spMk id="91" creationId="{E6995CE5-F890-4ABA-82A2-26507CE8D2A3}"/>
          </ac:spMkLst>
        </pc:spChg>
        <pc:grpChg chg="add del">
          <ac:chgData name="Corey Holton" userId="dfccdeabb580c92e" providerId="LiveId" clId="{C951E7E2-DF73-498A-9B5C-67E1A1DDAFBB}" dt="2024-09-01T04:16:38.851" v="5293" actId="26606"/>
          <ac:grpSpMkLst>
            <pc:docMk/>
            <pc:sldMk cId="3539150532" sldId="289"/>
            <ac:grpSpMk id="11" creationId="{1DE889C7-FAD6-4397-98E2-05D503484459}"/>
          </ac:grpSpMkLst>
        </pc:grpChg>
        <pc:grpChg chg="add del">
          <ac:chgData name="Corey Holton" userId="dfccdeabb580c92e" providerId="LiveId" clId="{C951E7E2-DF73-498A-9B5C-67E1A1DDAFBB}" dt="2024-09-01T04:17:05.221" v="5295" actId="26606"/>
          <ac:grpSpMkLst>
            <pc:docMk/>
            <pc:sldMk cId="3539150532" sldId="289"/>
            <ac:grpSpMk id="22" creationId="{AE1C45F0-260A-458C-96ED-C1F6D2151219}"/>
          </ac:grpSpMkLst>
        </pc:grpChg>
        <pc:grpChg chg="add del">
          <ac:chgData name="Corey Holton" userId="dfccdeabb580c92e" providerId="LiveId" clId="{C951E7E2-DF73-498A-9B5C-67E1A1DDAFBB}" dt="2024-09-01T04:17:11.341" v="5297" actId="26606"/>
          <ac:grpSpMkLst>
            <pc:docMk/>
            <pc:sldMk cId="3539150532" sldId="289"/>
            <ac:grpSpMk id="27" creationId="{AE1C45F0-260A-458C-96ED-C1F6D2151219}"/>
          </ac:grpSpMkLst>
        </pc:grpChg>
        <pc:grpChg chg="add del">
          <ac:chgData name="Corey Holton" userId="dfccdeabb580c92e" providerId="LiveId" clId="{C951E7E2-DF73-498A-9B5C-67E1A1DDAFBB}" dt="2024-09-01T04:17:14.649" v="5299" actId="26606"/>
          <ac:grpSpMkLst>
            <pc:docMk/>
            <pc:sldMk cId="3539150532" sldId="289"/>
            <ac:grpSpMk id="33" creationId="{AE1C45F0-260A-458C-96ED-C1F6D2151219}"/>
          </ac:grpSpMkLst>
        </pc:grpChg>
        <pc:grpChg chg="add del">
          <ac:chgData name="Corey Holton" userId="dfccdeabb580c92e" providerId="LiveId" clId="{C951E7E2-DF73-498A-9B5C-67E1A1DDAFBB}" dt="2024-09-01T04:17:18.142" v="5301" actId="26606"/>
          <ac:grpSpMkLst>
            <pc:docMk/>
            <pc:sldMk cId="3539150532" sldId="289"/>
            <ac:grpSpMk id="40" creationId="{AE1C45F0-260A-458C-96ED-C1F6D2151219}"/>
          </ac:grpSpMkLst>
        </pc:grpChg>
        <pc:grpChg chg="add del">
          <ac:chgData name="Corey Holton" userId="dfccdeabb580c92e" providerId="LiveId" clId="{C951E7E2-DF73-498A-9B5C-67E1A1DDAFBB}" dt="2024-09-01T04:17:23.440" v="5303" actId="26606"/>
          <ac:grpSpMkLst>
            <pc:docMk/>
            <pc:sldMk cId="3539150532" sldId="289"/>
            <ac:grpSpMk id="47" creationId="{D8C3AFD7-4CCE-484E-84C6-80FB3E3E2093}"/>
          </ac:grpSpMkLst>
        </pc:grpChg>
        <pc:grpChg chg="add del">
          <ac:chgData name="Corey Holton" userId="dfccdeabb580c92e" providerId="LiveId" clId="{C951E7E2-DF73-498A-9B5C-67E1A1DDAFBB}" dt="2024-09-01T04:17:36.756" v="5307" actId="26606"/>
          <ac:grpSpMkLst>
            <pc:docMk/>
            <pc:sldMk cId="3539150532" sldId="289"/>
            <ac:grpSpMk id="57" creationId="{AE1C45F0-260A-458C-96ED-C1F6D2151219}"/>
          </ac:grpSpMkLst>
        </pc:grpChg>
        <pc:grpChg chg="add del">
          <ac:chgData name="Corey Holton" userId="dfccdeabb580c92e" providerId="LiveId" clId="{C951E7E2-DF73-498A-9B5C-67E1A1DDAFBB}" dt="2024-09-01T04:17:43.992" v="5309" actId="26606"/>
          <ac:grpSpMkLst>
            <pc:docMk/>
            <pc:sldMk cId="3539150532" sldId="289"/>
            <ac:grpSpMk id="62" creationId="{1C559108-BBAE-426C-8564-051D2BA6DDC8}"/>
          </ac:grpSpMkLst>
        </pc:grpChg>
        <pc:grpChg chg="add del">
          <ac:chgData name="Corey Holton" userId="dfccdeabb580c92e" providerId="LiveId" clId="{C951E7E2-DF73-498A-9B5C-67E1A1DDAFBB}" dt="2024-09-01T04:18:03.052" v="5315" actId="26606"/>
          <ac:grpSpMkLst>
            <pc:docMk/>
            <pc:sldMk cId="3539150532" sldId="289"/>
            <ac:grpSpMk id="76" creationId="{1DE889C7-FAD6-4397-98E2-05D503484459}"/>
          </ac:grpSpMkLst>
        </pc:grpChg>
        <pc:picChg chg="add mod ord">
          <ac:chgData name="Corey Holton" userId="dfccdeabb580c92e" providerId="LiveId" clId="{C951E7E2-DF73-498A-9B5C-67E1A1DDAFBB}" dt="2024-09-05T04:33:21.951" v="8924" actId="14100"/>
          <ac:picMkLst>
            <pc:docMk/>
            <pc:sldMk cId="3539150532" sldId="289"/>
            <ac:picMk id="4" creationId="{65B907E8-C6B0-A1DB-BB13-4D006085BD2F}"/>
          </ac:picMkLst>
        </pc:picChg>
        <pc:picChg chg="add del">
          <ac:chgData name="Corey Holton" userId="dfccdeabb580c92e" providerId="LiveId" clId="{C951E7E2-DF73-498A-9B5C-67E1A1DDAFBB}" dt="2024-09-05T04:32:15.919" v="8911" actId="26606"/>
          <ac:picMkLst>
            <pc:docMk/>
            <pc:sldMk cId="3539150532" sldId="289"/>
            <ac:picMk id="7" creationId="{3BE15FE4-C7B0-4CE1-9889-0ACB5A7C11D4}"/>
          </ac:picMkLst>
        </pc:picChg>
        <pc:picChg chg="add del">
          <ac:chgData name="Corey Holton" userId="dfccdeabb580c92e" providerId="LiveId" clId="{C951E7E2-DF73-498A-9B5C-67E1A1DDAFBB}" dt="2024-09-05T04:33:08.180" v="8922" actId="26606"/>
          <ac:picMkLst>
            <pc:docMk/>
            <pc:sldMk cId="3539150532" sldId="289"/>
            <ac:picMk id="12" creationId="{B654D573-EC63-4874-BAA1-1F203B95BF62}"/>
          </ac:picMkLst>
        </pc:picChg>
        <pc:cxnChg chg="add del">
          <ac:chgData name="Corey Holton" userId="dfccdeabb580c92e" providerId="LiveId" clId="{C951E7E2-DF73-498A-9B5C-67E1A1DDAFBB}" dt="2024-09-01T04:17:05.221" v="5295" actId="26606"/>
          <ac:cxnSpMkLst>
            <pc:docMk/>
            <pc:sldMk cId="3539150532" sldId="289"/>
            <ac:cxnSpMk id="18" creationId="{6CF1BAF6-AD41-4082-B212-8A1F9A2E8779}"/>
          </ac:cxnSpMkLst>
        </pc:cxnChg>
        <pc:cxnChg chg="add del">
          <ac:chgData name="Corey Holton" userId="dfccdeabb580c92e" providerId="LiveId" clId="{C951E7E2-DF73-498A-9B5C-67E1A1DDAFBB}" dt="2024-09-01T04:17:11.341" v="5297" actId="26606"/>
          <ac:cxnSpMkLst>
            <pc:docMk/>
            <pc:sldMk cId="3539150532" sldId="289"/>
            <ac:cxnSpMk id="20" creationId="{6CF1BAF6-AD41-4082-B212-8A1F9A2E8779}"/>
          </ac:cxnSpMkLst>
        </pc:cxnChg>
        <pc:cxnChg chg="add del">
          <ac:chgData name="Corey Holton" userId="dfccdeabb580c92e" providerId="LiveId" clId="{C951E7E2-DF73-498A-9B5C-67E1A1DDAFBB}" dt="2024-09-01T04:17:14.649" v="5299" actId="26606"/>
          <ac:cxnSpMkLst>
            <pc:docMk/>
            <pc:sldMk cId="3539150532" sldId="289"/>
            <ac:cxnSpMk id="37" creationId="{6CF1BAF6-AD41-4082-B212-8A1F9A2E8779}"/>
          </ac:cxnSpMkLst>
        </pc:cxnChg>
        <pc:cxnChg chg="add del">
          <ac:chgData name="Corey Holton" userId="dfccdeabb580c92e" providerId="LiveId" clId="{C951E7E2-DF73-498A-9B5C-67E1A1DDAFBB}" dt="2024-09-01T04:17:18.142" v="5301" actId="26606"/>
          <ac:cxnSpMkLst>
            <pc:docMk/>
            <pc:sldMk cId="3539150532" sldId="289"/>
            <ac:cxnSpMk id="44" creationId="{6CF1BAF6-AD41-4082-B212-8A1F9A2E8779}"/>
          </ac:cxnSpMkLst>
        </pc:cxnChg>
        <pc:cxnChg chg="add del">
          <ac:chgData name="Corey Holton" userId="dfccdeabb580c92e" providerId="LiveId" clId="{C951E7E2-DF73-498A-9B5C-67E1A1DDAFBB}" dt="2024-09-01T04:17:36.756" v="5307" actId="26606"/>
          <ac:cxnSpMkLst>
            <pc:docMk/>
            <pc:sldMk cId="3539150532" sldId="289"/>
            <ac:cxnSpMk id="59" creationId="{6CF1BAF6-AD41-4082-B212-8A1F9A2E8779}"/>
          </ac:cxnSpMkLst>
        </pc:cxnChg>
      </pc:sldChg>
      <pc:sldChg chg="addSp delSp modSp add mod ord modTransition setBg setClrOvrMap delDesignElem">
        <pc:chgData name="Corey Holton" userId="dfccdeabb580c92e" providerId="LiveId" clId="{C951E7E2-DF73-498A-9B5C-67E1A1DDAFBB}" dt="2024-09-06T01:59:10.642" v="9542" actId="207"/>
        <pc:sldMkLst>
          <pc:docMk/>
          <pc:sldMk cId="2308662779" sldId="290"/>
        </pc:sldMkLst>
        <pc:spChg chg="mod">
          <ac:chgData name="Corey Holton" userId="dfccdeabb580c92e" providerId="LiveId" clId="{C951E7E2-DF73-498A-9B5C-67E1A1DDAFBB}" dt="2024-09-05T04:16:09.051" v="8804" actId="1076"/>
          <ac:spMkLst>
            <pc:docMk/>
            <pc:sldMk cId="2308662779" sldId="290"/>
            <ac:spMk id="2" creationId="{91F8720F-A42E-DD9F-7531-23208260DB65}"/>
          </ac:spMkLst>
        </pc:spChg>
        <pc:spChg chg="add del mod">
          <ac:chgData name="Corey Holton" userId="dfccdeabb580c92e" providerId="LiveId" clId="{C951E7E2-DF73-498A-9B5C-67E1A1DDAFBB}" dt="2024-09-05T05:30:57.347" v="9016" actId="478"/>
          <ac:spMkLst>
            <pc:docMk/>
            <pc:sldMk cId="2308662779" sldId="290"/>
            <ac:spMk id="4" creationId="{4DA1113D-5704-E5B7-6F52-BB6B8843459D}"/>
          </ac:spMkLst>
        </pc:spChg>
        <pc:spChg chg="add del mod">
          <ac:chgData name="Corey Holton" userId="dfccdeabb580c92e" providerId="LiveId" clId="{C951E7E2-DF73-498A-9B5C-67E1A1DDAFBB}" dt="2024-09-02T04:13:44.090" v="8062" actId="478"/>
          <ac:spMkLst>
            <pc:docMk/>
            <pc:sldMk cId="2308662779" sldId="290"/>
            <ac:spMk id="4" creationId="{914B804A-51A7-8150-BB1F-457D9608B948}"/>
          </ac:spMkLst>
        </pc:spChg>
        <pc:spChg chg="add del mod ord">
          <ac:chgData name="Corey Holton" userId="dfccdeabb580c92e" providerId="LiveId" clId="{C951E7E2-DF73-498A-9B5C-67E1A1DDAFBB}" dt="2024-09-06T01:59:10.642" v="9542" actId="207"/>
          <ac:spMkLst>
            <pc:docMk/>
            <pc:sldMk cId="2308662779" sldId="290"/>
            <ac:spMk id="7" creationId="{FF837CD6-1E96-72BF-BA91-85872A959457}"/>
          </ac:spMkLst>
        </pc:spChg>
        <pc:spChg chg="add del">
          <ac:chgData name="Corey Holton" userId="dfccdeabb580c92e" providerId="LiveId" clId="{C951E7E2-DF73-498A-9B5C-67E1A1DDAFBB}" dt="2024-09-05T04:04:39.159" v="8649" actId="26606"/>
          <ac:spMkLst>
            <pc:docMk/>
            <pc:sldMk cId="2308662779" sldId="290"/>
            <ac:spMk id="9" creationId="{CD94F7C0-1344-4B3C-AFCB-E7F006BB5348}"/>
          </ac:spMkLst>
        </pc:spChg>
        <pc:spChg chg="add del">
          <ac:chgData name="Corey Holton" userId="dfccdeabb580c92e" providerId="LiveId" clId="{C951E7E2-DF73-498A-9B5C-67E1A1DDAFBB}" dt="2024-09-05T04:10:50.699" v="8767" actId="26606"/>
          <ac:spMkLst>
            <pc:docMk/>
            <pc:sldMk cId="2308662779" sldId="290"/>
            <ac:spMk id="11" creationId="{1EA5387D-64D8-4D6C-B109-FF4E81DF609A}"/>
          </ac:spMkLst>
        </pc:spChg>
        <pc:spChg chg="add del">
          <ac:chgData name="Corey Holton" userId="dfccdeabb580c92e" providerId="LiveId" clId="{C951E7E2-DF73-498A-9B5C-67E1A1DDAFBB}" dt="2024-09-01T13:42:18.235" v="6661" actId="26606"/>
          <ac:spMkLst>
            <pc:docMk/>
            <pc:sldMk cId="2308662779" sldId="290"/>
            <ac:spMk id="12" creationId="{DBC6133C-0615-4CE4-9132-37E609A9BDFA}"/>
          </ac:spMkLst>
        </pc:spChg>
        <pc:spChg chg="add del">
          <ac:chgData name="Corey Holton" userId="dfccdeabb580c92e" providerId="LiveId" clId="{C951E7E2-DF73-498A-9B5C-67E1A1DDAFBB}" dt="2024-09-05T04:04:41.682" v="8651" actId="26606"/>
          <ac:spMkLst>
            <pc:docMk/>
            <pc:sldMk cId="2308662779" sldId="290"/>
            <ac:spMk id="13" creationId="{9DA15B1D-0133-4CB3-B7CC-61FA728745D1}"/>
          </ac:spMkLst>
        </pc:spChg>
        <pc:spChg chg="add del">
          <ac:chgData name="Corey Holton" userId="dfccdeabb580c92e" providerId="LiveId" clId="{C951E7E2-DF73-498A-9B5C-67E1A1DDAFBB}" dt="2024-09-01T13:42:18.235" v="6661" actId="26606"/>
          <ac:spMkLst>
            <pc:docMk/>
            <pc:sldMk cId="2308662779" sldId="290"/>
            <ac:spMk id="14" creationId="{169CC832-2974-4E8D-90ED-3E2941BA7336}"/>
          </ac:spMkLst>
        </pc:spChg>
        <pc:spChg chg="add del">
          <ac:chgData name="Corey Holton" userId="dfccdeabb580c92e" providerId="LiveId" clId="{C951E7E2-DF73-498A-9B5C-67E1A1DDAFBB}" dt="2024-09-01T13:42:18.235" v="6661" actId="26606"/>
          <ac:spMkLst>
            <pc:docMk/>
            <pc:sldMk cId="2308662779" sldId="290"/>
            <ac:spMk id="16" creationId="{55222F96-971A-4F90-B841-6BAB416C7AC1}"/>
          </ac:spMkLst>
        </pc:spChg>
        <pc:spChg chg="add del">
          <ac:chgData name="Corey Holton" userId="dfccdeabb580c92e" providerId="LiveId" clId="{C951E7E2-DF73-498A-9B5C-67E1A1DDAFBB}" dt="2024-09-05T04:04:41.682" v="8651" actId="26606"/>
          <ac:spMkLst>
            <pc:docMk/>
            <pc:sldMk cId="2308662779" sldId="290"/>
            <ac:spMk id="17" creationId="{B5BA9375-863F-4B24-9083-14FE819F8E05}"/>
          </ac:spMkLst>
        </pc:spChg>
        <pc:spChg chg="add del">
          <ac:chgData name="Corey Holton" userId="dfccdeabb580c92e" providerId="LiveId" clId="{C951E7E2-DF73-498A-9B5C-67E1A1DDAFBB}" dt="2024-09-01T13:42:18.235" v="6661" actId="26606"/>
          <ac:spMkLst>
            <pc:docMk/>
            <pc:sldMk cId="2308662779" sldId="290"/>
            <ac:spMk id="18" creationId="{08980754-6F4B-43C9-B9BE-127B6BED6586}"/>
          </ac:spMkLst>
        </pc:spChg>
        <pc:spChg chg="add del">
          <ac:chgData name="Corey Holton" userId="dfccdeabb580c92e" providerId="LiveId" clId="{C951E7E2-DF73-498A-9B5C-67E1A1DDAFBB}" dt="2024-09-05T04:04:43.788" v="8653" actId="26606"/>
          <ac:spMkLst>
            <pc:docMk/>
            <pc:sldMk cId="2308662779" sldId="290"/>
            <ac:spMk id="19" creationId="{CD94F7C0-1344-4B3C-AFCB-E7F006BB5348}"/>
          </ac:spMkLst>
        </pc:spChg>
        <pc:spChg chg="add del">
          <ac:chgData name="Corey Holton" userId="dfccdeabb580c92e" providerId="LiveId" clId="{C951E7E2-DF73-498A-9B5C-67E1A1DDAFBB}" dt="2024-09-01T13:42:18.235" v="6661" actId="26606"/>
          <ac:spMkLst>
            <pc:docMk/>
            <pc:sldMk cId="2308662779" sldId="290"/>
            <ac:spMk id="20" creationId="{2C1BBA94-3F40-40AA-8BB9-E69E25E537C1}"/>
          </ac:spMkLst>
        </pc:spChg>
        <pc:spChg chg="add del">
          <ac:chgData name="Corey Holton" userId="dfccdeabb580c92e" providerId="LiveId" clId="{C951E7E2-DF73-498A-9B5C-67E1A1DDAFBB}" dt="2024-09-01T13:42:24.330" v="6663" actId="26606"/>
          <ac:spMkLst>
            <pc:docMk/>
            <pc:sldMk cId="2308662779" sldId="290"/>
            <ac:spMk id="22" creationId="{743AA782-23D1-4521-8CAD-47662984AA08}"/>
          </ac:spMkLst>
        </pc:spChg>
        <pc:spChg chg="add del">
          <ac:chgData name="Corey Holton" userId="dfccdeabb580c92e" providerId="LiveId" clId="{C951E7E2-DF73-498A-9B5C-67E1A1DDAFBB}" dt="2024-09-01T13:42:24.330" v="6663" actId="26606"/>
          <ac:spMkLst>
            <pc:docMk/>
            <pc:sldMk cId="2308662779" sldId="290"/>
            <ac:spMk id="23" creationId="{650D18FE-0824-4A46-B22C-A86B52E5780A}"/>
          </ac:spMkLst>
        </pc:spChg>
        <pc:spChg chg="add del">
          <ac:chgData name="Corey Holton" userId="dfccdeabb580c92e" providerId="LiveId" clId="{C951E7E2-DF73-498A-9B5C-67E1A1DDAFBB}" dt="2024-09-01T13:42:32.077" v="6665" actId="26606"/>
          <ac:spMkLst>
            <pc:docMk/>
            <pc:sldMk cId="2308662779" sldId="290"/>
            <ac:spMk id="25" creationId="{DBC6133C-0615-4CE4-9132-37E609A9BDFA}"/>
          </ac:spMkLst>
        </pc:spChg>
        <pc:spChg chg="add del">
          <ac:chgData name="Corey Holton" userId="dfccdeabb580c92e" providerId="LiveId" clId="{C951E7E2-DF73-498A-9B5C-67E1A1DDAFBB}" dt="2024-09-01T13:42:32.077" v="6665" actId="26606"/>
          <ac:spMkLst>
            <pc:docMk/>
            <pc:sldMk cId="2308662779" sldId="290"/>
            <ac:spMk id="26" creationId="{169CC832-2974-4E8D-90ED-3E2941BA7336}"/>
          </ac:spMkLst>
        </pc:spChg>
        <pc:spChg chg="add del">
          <ac:chgData name="Corey Holton" userId="dfccdeabb580c92e" providerId="LiveId" clId="{C951E7E2-DF73-498A-9B5C-67E1A1DDAFBB}" dt="2024-09-01T13:42:32.077" v="6665" actId="26606"/>
          <ac:spMkLst>
            <pc:docMk/>
            <pc:sldMk cId="2308662779" sldId="290"/>
            <ac:spMk id="27" creationId="{55222F96-971A-4F90-B841-6BAB416C7AC1}"/>
          </ac:spMkLst>
        </pc:spChg>
        <pc:spChg chg="add del">
          <ac:chgData name="Corey Holton" userId="dfccdeabb580c92e" providerId="LiveId" clId="{C951E7E2-DF73-498A-9B5C-67E1A1DDAFBB}" dt="2024-09-01T13:42:32.077" v="6665" actId="26606"/>
          <ac:spMkLst>
            <pc:docMk/>
            <pc:sldMk cId="2308662779" sldId="290"/>
            <ac:spMk id="28" creationId="{08980754-6F4B-43C9-B9BE-127B6BED6586}"/>
          </ac:spMkLst>
        </pc:spChg>
        <pc:spChg chg="add del">
          <ac:chgData name="Corey Holton" userId="dfccdeabb580c92e" providerId="LiveId" clId="{C951E7E2-DF73-498A-9B5C-67E1A1DDAFBB}" dt="2024-09-01T13:42:32.077" v="6665" actId="26606"/>
          <ac:spMkLst>
            <pc:docMk/>
            <pc:sldMk cId="2308662779" sldId="290"/>
            <ac:spMk id="29" creationId="{2C1BBA94-3F40-40AA-8BB9-E69E25E537C1}"/>
          </ac:spMkLst>
        </pc:spChg>
        <pc:spChg chg="add del">
          <ac:chgData name="Corey Holton" userId="dfccdeabb580c92e" providerId="LiveId" clId="{C951E7E2-DF73-498A-9B5C-67E1A1DDAFBB}" dt="2024-09-01T13:42:35.836" v="6667" actId="26606"/>
          <ac:spMkLst>
            <pc:docMk/>
            <pc:sldMk cId="2308662779" sldId="290"/>
            <ac:spMk id="31" creationId="{FFB60E8C-7224-44A4-87A0-46A1711DD2ED}"/>
          </ac:spMkLst>
        </pc:spChg>
        <pc:spChg chg="add del">
          <ac:chgData name="Corey Holton" userId="dfccdeabb580c92e" providerId="LiveId" clId="{C951E7E2-DF73-498A-9B5C-67E1A1DDAFBB}" dt="2024-09-01T13:42:35.836" v="6667" actId="26606"/>
          <ac:spMkLst>
            <pc:docMk/>
            <pc:sldMk cId="2308662779" sldId="290"/>
            <ac:spMk id="32" creationId="{5DA32751-37A2-45C0-BE94-63D375E27003}"/>
          </ac:spMkLst>
        </pc:spChg>
        <pc:spChg chg="add del">
          <ac:chgData name="Corey Holton" userId="dfccdeabb580c92e" providerId="LiveId" clId="{C951E7E2-DF73-498A-9B5C-67E1A1DDAFBB}" dt="2024-09-01T13:42:35.836" v="6667" actId="26606"/>
          <ac:spMkLst>
            <pc:docMk/>
            <pc:sldMk cId="2308662779" sldId="290"/>
            <ac:spMk id="33" creationId="{E659831F-0D9A-4C63-9EBB-8435B85A440F}"/>
          </ac:spMkLst>
        </pc:spChg>
        <pc:spChg chg="add del">
          <ac:chgData name="Corey Holton" userId="dfccdeabb580c92e" providerId="LiveId" clId="{C951E7E2-DF73-498A-9B5C-67E1A1DDAFBB}" dt="2024-09-01T13:42:35.836" v="6667" actId="26606"/>
          <ac:spMkLst>
            <pc:docMk/>
            <pc:sldMk cId="2308662779" sldId="290"/>
            <ac:spMk id="34" creationId="{5A55FBCD-CD42-40F5-8A1B-3203F9CAEEAA}"/>
          </ac:spMkLst>
        </pc:spChg>
        <pc:spChg chg="add del">
          <ac:chgData name="Corey Holton" userId="dfccdeabb580c92e" providerId="LiveId" clId="{C951E7E2-DF73-498A-9B5C-67E1A1DDAFBB}" dt="2024-09-05T03:38:39.168" v="8602"/>
          <ac:spMkLst>
            <pc:docMk/>
            <pc:sldMk cId="2308662779" sldId="290"/>
            <ac:spMk id="36" creationId="{DBC6133C-0615-4CE4-9132-37E609A9BDFA}"/>
          </ac:spMkLst>
        </pc:spChg>
        <pc:spChg chg="add del">
          <ac:chgData name="Corey Holton" userId="dfccdeabb580c92e" providerId="LiveId" clId="{C951E7E2-DF73-498A-9B5C-67E1A1DDAFBB}" dt="2024-09-05T03:38:39.168" v="8602"/>
          <ac:spMkLst>
            <pc:docMk/>
            <pc:sldMk cId="2308662779" sldId="290"/>
            <ac:spMk id="37" creationId="{169CC832-2974-4E8D-90ED-3E2941BA7336}"/>
          </ac:spMkLst>
        </pc:spChg>
        <pc:spChg chg="add del">
          <ac:chgData name="Corey Holton" userId="dfccdeabb580c92e" providerId="LiveId" clId="{C951E7E2-DF73-498A-9B5C-67E1A1DDAFBB}" dt="2024-09-05T03:38:39.168" v="8602"/>
          <ac:spMkLst>
            <pc:docMk/>
            <pc:sldMk cId="2308662779" sldId="290"/>
            <ac:spMk id="38" creationId="{55222F96-971A-4F90-B841-6BAB416C7AC1}"/>
          </ac:spMkLst>
        </pc:spChg>
        <pc:spChg chg="add del">
          <ac:chgData name="Corey Holton" userId="dfccdeabb580c92e" providerId="LiveId" clId="{C951E7E2-DF73-498A-9B5C-67E1A1DDAFBB}" dt="2024-09-05T03:38:39.168" v="8602"/>
          <ac:spMkLst>
            <pc:docMk/>
            <pc:sldMk cId="2308662779" sldId="290"/>
            <ac:spMk id="39" creationId="{08980754-6F4B-43C9-B9BE-127B6BED6586}"/>
          </ac:spMkLst>
        </pc:spChg>
        <pc:spChg chg="add del">
          <ac:chgData name="Corey Holton" userId="dfccdeabb580c92e" providerId="LiveId" clId="{C951E7E2-DF73-498A-9B5C-67E1A1DDAFBB}" dt="2024-09-05T03:38:39.168" v="8602"/>
          <ac:spMkLst>
            <pc:docMk/>
            <pc:sldMk cId="2308662779" sldId="290"/>
            <ac:spMk id="40" creationId="{2C1BBA94-3F40-40AA-8BB9-E69E25E537C1}"/>
          </ac:spMkLst>
        </pc:spChg>
        <pc:spChg chg="add">
          <ac:chgData name="Corey Holton" userId="dfccdeabb580c92e" providerId="LiveId" clId="{C951E7E2-DF73-498A-9B5C-67E1A1DDAFBB}" dt="2024-09-05T04:15:41.308" v="8801" actId="26606"/>
          <ac:spMkLst>
            <pc:docMk/>
            <pc:sldMk cId="2308662779" sldId="290"/>
            <ac:spMk id="42" creationId="{2DA785FA-C071-43A3-A397-53F1104417FB}"/>
          </ac:spMkLst>
        </pc:spChg>
        <pc:spChg chg="add del">
          <ac:chgData name="Corey Holton" userId="dfccdeabb580c92e" providerId="LiveId" clId="{C951E7E2-DF73-498A-9B5C-67E1A1DDAFBB}" dt="2024-09-05T04:06:03.993" v="8674" actId="26606"/>
          <ac:spMkLst>
            <pc:docMk/>
            <pc:sldMk cId="2308662779" sldId="290"/>
            <ac:spMk id="47" creationId="{B8E41B83-C09C-4859-AB94-511A2C0BBE89}"/>
          </ac:spMkLst>
        </pc:spChg>
        <pc:spChg chg="add del">
          <ac:chgData name="Corey Holton" userId="dfccdeabb580c92e" providerId="LiveId" clId="{C951E7E2-DF73-498A-9B5C-67E1A1DDAFBB}" dt="2024-09-05T04:06:03.993" v="8674" actId="26606"/>
          <ac:spMkLst>
            <pc:docMk/>
            <pc:sldMk cId="2308662779" sldId="290"/>
            <ac:spMk id="49" creationId="{FF837CD6-1E96-72BF-BA91-85872A959457}"/>
          </ac:spMkLst>
        </pc:spChg>
        <pc:spChg chg="add del">
          <ac:chgData name="Corey Holton" userId="dfccdeabb580c92e" providerId="LiveId" clId="{C951E7E2-DF73-498A-9B5C-67E1A1DDAFBB}" dt="2024-09-05T04:06:30.511" v="8676" actId="26606"/>
          <ac:spMkLst>
            <pc:docMk/>
            <pc:sldMk cId="2308662779" sldId="290"/>
            <ac:spMk id="51" creationId="{1EA5387D-64D8-4D6C-B109-FF4E81DF609A}"/>
          </ac:spMkLst>
        </pc:spChg>
        <pc:spChg chg="add del">
          <ac:chgData name="Corey Holton" userId="dfccdeabb580c92e" providerId="LiveId" clId="{C951E7E2-DF73-498A-9B5C-67E1A1DDAFBB}" dt="2024-09-05T04:06:33.352" v="8678" actId="26606"/>
          <ac:spMkLst>
            <pc:docMk/>
            <pc:sldMk cId="2308662779" sldId="290"/>
            <ac:spMk id="54" creationId="{B8E41B83-C09C-4859-AB94-511A2C0BBE89}"/>
          </ac:spMkLst>
        </pc:spChg>
        <pc:spChg chg="add del">
          <ac:chgData name="Corey Holton" userId="dfccdeabb580c92e" providerId="LiveId" clId="{C951E7E2-DF73-498A-9B5C-67E1A1DDAFBB}" dt="2024-09-05T04:06:33.352" v="8678" actId="26606"/>
          <ac:spMkLst>
            <pc:docMk/>
            <pc:sldMk cId="2308662779" sldId="290"/>
            <ac:spMk id="56" creationId="{FF837CD6-1E96-72BF-BA91-85872A959457}"/>
          </ac:spMkLst>
        </pc:spChg>
        <pc:spChg chg="add del">
          <ac:chgData name="Corey Holton" userId="dfccdeabb580c92e" providerId="LiveId" clId="{C951E7E2-DF73-498A-9B5C-67E1A1DDAFBB}" dt="2024-09-05T04:10:48.968" v="8766" actId="26606"/>
          <ac:spMkLst>
            <pc:docMk/>
            <pc:sldMk cId="2308662779" sldId="290"/>
            <ac:spMk id="58" creationId="{CD94F7C0-1344-4B3C-AFCB-E7F006BB5348}"/>
          </ac:spMkLst>
        </pc:spChg>
        <pc:spChg chg="add del mod ord">
          <ac:chgData name="Corey Holton" userId="dfccdeabb580c92e" providerId="LiveId" clId="{C951E7E2-DF73-498A-9B5C-67E1A1DDAFBB}" dt="2024-09-05T04:10:48.968" v="8766" actId="26606"/>
          <ac:spMkLst>
            <pc:docMk/>
            <pc:sldMk cId="2308662779" sldId="290"/>
            <ac:spMk id="60" creationId="{FF837CD6-1E96-72BF-BA91-85872A959457}"/>
          </ac:spMkLst>
        </pc:spChg>
        <pc:spChg chg="add del">
          <ac:chgData name="Corey Holton" userId="dfccdeabb580c92e" providerId="LiveId" clId="{C951E7E2-DF73-498A-9B5C-67E1A1DDAFBB}" dt="2024-09-05T04:07:35.849" v="8689" actId="26606"/>
          <ac:spMkLst>
            <pc:docMk/>
            <pc:sldMk cId="2308662779" sldId="290"/>
            <ac:spMk id="62" creationId="{8B836880-BF75-4385-9994-9270F8ACF1A7}"/>
          </ac:spMkLst>
        </pc:spChg>
        <pc:spChg chg="add del">
          <ac:chgData name="Corey Holton" userId="dfccdeabb580c92e" providerId="LiveId" clId="{C951E7E2-DF73-498A-9B5C-67E1A1DDAFBB}" dt="2024-09-05T04:07:35.849" v="8689" actId="26606"/>
          <ac:spMkLst>
            <pc:docMk/>
            <pc:sldMk cId="2308662779" sldId="290"/>
            <ac:spMk id="64" creationId="{38D32B90-922C-4411-A898-3F03AA808A09}"/>
          </ac:spMkLst>
        </pc:spChg>
        <pc:spChg chg="add del">
          <ac:chgData name="Corey Holton" userId="dfccdeabb580c92e" providerId="LiveId" clId="{C951E7E2-DF73-498A-9B5C-67E1A1DDAFBB}" dt="2024-09-05T04:07:05.586" v="8681" actId="26606"/>
          <ac:spMkLst>
            <pc:docMk/>
            <pc:sldMk cId="2308662779" sldId="290"/>
            <ac:spMk id="65" creationId="{CD94F7C0-1344-4B3C-AFCB-E7F006BB5348}"/>
          </ac:spMkLst>
        </pc:spChg>
        <pc:spChg chg="add del">
          <ac:chgData name="Corey Holton" userId="dfccdeabb580c92e" providerId="LiveId" clId="{C951E7E2-DF73-498A-9B5C-67E1A1DDAFBB}" dt="2024-09-05T04:07:57.452" v="8693" actId="26606"/>
          <ac:spMkLst>
            <pc:docMk/>
            <pc:sldMk cId="2308662779" sldId="290"/>
            <ac:spMk id="66" creationId="{1FDFF85F-F105-40D5-9793-90419158C3BD}"/>
          </ac:spMkLst>
        </pc:spChg>
        <pc:spChg chg="add del">
          <ac:chgData name="Corey Holton" userId="dfccdeabb580c92e" providerId="LiveId" clId="{C951E7E2-DF73-498A-9B5C-67E1A1DDAFBB}" dt="2024-09-05T04:07:57.452" v="8693" actId="26606"/>
          <ac:spMkLst>
            <pc:docMk/>
            <pc:sldMk cId="2308662779" sldId="290"/>
            <ac:spMk id="68" creationId="{35AB47A4-BA8C-4250-88BD-D49C68C5F9E9}"/>
          </ac:spMkLst>
        </pc:spChg>
        <pc:spChg chg="add del">
          <ac:chgData name="Corey Holton" userId="dfccdeabb580c92e" providerId="LiveId" clId="{C951E7E2-DF73-498A-9B5C-67E1A1DDAFBB}" dt="2024-09-05T04:07:08.244" v="8683" actId="26606"/>
          <ac:spMkLst>
            <pc:docMk/>
            <pc:sldMk cId="2308662779" sldId="290"/>
            <ac:spMk id="69" creationId="{B8E41B83-C09C-4859-AB94-511A2C0BBE89}"/>
          </ac:spMkLst>
        </pc:spChg>
        <pc:spChg chg="add del">
          <ac:chgData name="Corey Holton" userId="dfccdeabb580c92e" providerId="LiveId" clId="{C951E7E2-DF73-498A-9B5C-67E1A1DDAFBB}" dt="2024-09-05T04:07:23.767" v="8685" actId="26606"/>
          <ac:spMkLst>
            <pc:docMk/>
            <pc:sldMk cId="2308662779" sldId="290"/>
            <ac:spMk id="72" creationId="{9DA15B1D-0133-4CB3-B7CC-61FA728745D1}"/>
          </ac:spMkLst>
        </pc:spChg>
        <pc:spChg chg="add del">
          <ac:chgData name="Corey Holton" userId="dfccdeabb580c92e" providerId="LiveId" clId="{C951E7E2-DF73-498A-9B5C-67E1A1DDAFBB}" dt="2024-09-05T04:07:23.767" v="8685" actId="26606"/>
          <ac:spMkLst>
            <pc:docMk/>
            <pc:sldMk cId="2308662779" sldId="290"/>
            <ac:spMk id="74" creationId="{B5BA9375-863F-4B24-9083-14FE819F8E05}"/>
          </ac:spMkLst>
        </pc:spChg>
        <pc:spChg chg="add del">
          <ac:chgData name="Corey Holton" userId="dfccdeabb580c92e" providerId="LiveId" clId="{C951E7E2-DF73-498A-9B5C-67E1A1DDAFBB}" dt="2024-09-05T04:08:20.462" v="8699" actId="26606"/>
          <ac:spMkLst>
            <pc:docMk/>
            <pc:sldMk cId="2308662779" sldId="290"/>
            <ac:spMk id="76" creationId="{CD94F7C0-1344-4B3C-AFCB-E7F006BB5348}"/>
          </ac:spMkLst>
        </pc:spChg>
        <pc:spChg chg="add del">
          <ac:chgData name="Corey Holton" userId="dfccdeabb580c92e" providerId="LiveId" clId="{C951E7E2-DF73-498A-9B5C-67E1A1DDAFBB}" dt="2024-09-05T04:08:16.261" v="8695" actId="26606"/>
          <ac:spMkLst>
            <pc:docMk/>
            <pc:sldMk cId="2308662779" sldId="290"/>
            <ac:spMk id="77" creationId="{1EA5387D-64D8-4D6C-B109-FF4E81DF609A}"/>
          </ac:spMkLst>
        </pc:spChg>
        <pc:spChg chg="add del">
          <ac:chgData name="Corey Holton" userId="dfccdeabb580c92e" providerId="LiveId" clId="{C951E7E2-DF73-498A-9B5C-67E1A1DDAFBB}" dt="2024-09-05T04:08:24.900" v="8703" actId="26606"/>
          <ac:spMkLst>
            <pc:docMk/>
            <pc:sldMk cId="2308662779" sldId="290"/>
            <ac:spMk id="79" creationId="{1EA5387D-64D8-4D6C-B109-FF4E81DF609A}"/>
          </ac:spMkLst>
        </pc:spChg>
        <pc:spChg chg="add del">
          <ac:chgData name="Corey Holton" userId="dfccdeabb580c92e" providerId="LiveId" clId="{C951E7E2-DF73-498A-9B5C-67E1A1DDAFBB}" dt="2024-09-05T04:08:34.939" v="8711" actId="26606"/>
          <ac:spMkLst>
            <pc:docMk/>
            <pc:sldMk cId="2308662779" sldId="290"/>
            <ac:spMk id="80" creationId="{03FFF8D3-2EF3-4286-935A-D01BE3C85333}"/>
          </ac:spMkLst>
        </pc:spChg>
        <pc:spChg chg="add del">
          <ac:chgData name="Corey Holton" userId="dfccdeabb580c92e" providerId="LiveId" clId="{C951E7E2-DF73-498A-9B5C-67E1A1DDAFBB}" dt="2024-09-05T04:08:27.003" v="8705" actId="26606"/>
          <ac:spMkLst>
            <pc:docMk/>
            <pc:sldMk cId="2308662779" sldId="290"/>
            <ac:spMk id="81" creationId="{B8E41B83-C09C-4859-AB94-511A2C0BBE89}"/>
          </ac:spMkLst>
        </pc:spChg>
        <pc:spChg chg="add del">
          <ac:chgData name="Corey Holton" userId="dfccdeabb580c92e" providerId="LiveId" clId="{C951E7E2-DF73-498A-9B5C-67E1A1DDAFBB}" dt="2024-09-05T04:08:28.400" v="8707" actId="26606"/>
          <ac:spMkLst>
            <pc:docMk/>
            <pc:sldMk cId="2308662779" sldId="290"/>
            <ac:spMk id="84" creationId="{9DA15B1D-0133-4CB3-B7CC-61FA728745D1}"/>
          </ac:spMkLst>
        </pc:spChg>
        <pc:spChg chg="add del">
          <ac:chgData name="Corey Holton" userId="dfccdeabb580c92e" providerId="LiveId" clId="{C951E7E2-DF73-498A-9B5C-67E1A1DDAFBB}" dt="2024-09-05T04:08:28.400" v="8707" actId="26606"/>
          <ac:spMkLst>
            <pc:docMk/>
            <pc:sldMk cId="2308662779" sldId="290"/>
            <ac:spMk id="86" creationId="{B5BA9375-863F-4B24-9083-14FE819F8E05}"/>
          </ac:spMkLst>
        </pc:spChg>
        <pc:spChg chg="add del">
          <ac:chgData name="Corey Holton" userId="dfccdeabb580c92e" providerId="LiveId" clId="{C951E7E2-DF73-498A-9B5C-67E1A1DDAFBB}" dt="2024-09-05T04:08:34.939" v="8711" actId="26606"/>
          <ac:spMkLst>
            <pc:docMk/>
            <pc:sldMk cId="2308662779" sldId="290"/>
            <ac:spMk id="87" creationId="{E6C57836-126B-4938-8C7A-3C3BCB59D383}"/>
          </ac:spMkLst>
        </pc:spChg>
        <pc:spChg chg="add del">
          <ac:chgData name="Corey Holton" userId="dfccdeabb580c92e" providerId="LiveId" clId="{C951E7E2-DF73-498A-9B5C-67E1A1DDAFBB}" dt="2024-09-05T04:08:44.968" v="8719" actId="26606"/>
          <ac:spMkLst>
            <pc:docMk/>
            <pc:sldMk cId="2308662779" sldId="290"/>
            <ac:spMk id="88" creationId="{8B836880-BF75-4385-9994-9270F8ACF1A7}"/>
          </ac:spMkLst>
        </pc:spChg>
        <pc:spChg chg="add del">
          <ac:chgData name="Corey Holton" userId="dfccdeabb580c92e" providerId="LiveId" clId="{C951E7E2-DF73-498A-9B5C-67E1A1DDAFBB}" dt="2024-09-05T04:08:37.076" v="8713" actId="26606"/>
          <ac:spMkLst>
            <pc:docMk/>
            <pc:sldMk cId="2308662779" sldId="290"/>
            <ac:spMk id="89" creationId="{8D25211A-4CA0-4B53-82BB-1EE7C7F3C725}"/>
          </ac:spMkLst>
        </pc:spChg>
        <pc:spChg chg="add del">
          <ac:chgData name="Corey Holton" userId="dfccdeabb580c92e" providerId="LiveId" clId="{C951E7E2-DF73-498A-9B5C-67E1A1DDAFBB}" dt="2024-09-05T04:08:40.304" v="8715" actId="26606"/>
          <ac:spMkLst>
            <pc:docMk/>
            <pc:sldMk cId="2308662779" sldId="290"/>
            <ac:spMk id="91" creationId="{AC6EBE12-9B3E-43CB-B552-2C7A13853712}"/>
          </ac:spMkLst>
        </pc:spChg>
        <pc:spChg chg="add del">
          <ac:chgData name="Corey Holton" userId="dfccdeabb580c92e" providerId="LiveId" clId="{C951E7E2-DF73-498A-9B5C-67E1A1DDAFBB}" dt="2024-09-05T04:08:40.304" v="8715" actId="26606"/>
          <ac:spMkLst>
            <pc:docMk/>
            <pc:sldMk cId="2308662779" sldId="290"/>
            <ac:spMk id="93" creationId="{AF2529C0-FA6B-474D-B1E5-73BA7011F599}"/>
          </ac:spMkLst>
        </pc:spChg>
        <pc:spChg chg="add del">
          <ac:chgData name="Corey Holton" userId="dfccdeabb580c92e" providerId="LiveId" clId="{C951E7E2-DF73-498A-9B5C-67E1A1DDAFBB}" dt="2024-09-05T04:08:44.968" v="8719" actId="26606"/>
          <ac:spMkLst>
            <pc:docMk/>
            <pc:sldMk cId="2308662779" sldId="290"/>
            <ac:spMk id="94" creationId="{38D32B90-922C-4411-A898-3F03AA808A09}"/>
          </ac:spMkLst>
        </pc:spChg>
        <pc:spChg chg="add del">
          <ac:chgData name="Corey Holton" userId="dfccdeabb580c92e" providerId="LiveId" clId="{C951E7E2-DF73-498A-9B5C-67E1A1DDAFBB}" dt="2024-09-05T04:08:50.868" v="8723" actId="26606"/>
          <ac:spMkLst>
            <pc:docMk/>
            <pc:sldMk cId="2308662779" sldId="290"/>
            <ac:spMk id="95" creationId="{1FDFF85F-F105-40D5-9793-90419158C3BD}"/>
          </ac:spMkLst>
        </pc:spChg>
        <pc:spChg chg="add del">
          <ac:chgData name="Corey Holton" userId="dfccdeabb580c92e" providerId="LiveId" clId="{C951E7E2-DF73-498A-9B5C-67E1A1DDAFBB}" dt="2024-09-05T04:08:50.868" v="8723" actId="26606"/>
          <ac:spMkLst>
            <pc:docMk/>
            <pc:sldMk cId="2308662779" sldId="290"/>
            <ac:spMk id="96" creationId="{35AB47A4-BA8C-4250-88BD-D49C68C5F9E9}"/>
          </ac:spMkLst>
        </pc:spChg>
        <pc:spChg chg="add del">
          <ac:chgData name="Corey Holton" userId="dfccdeabb580c92e" providerId="LiveId" clId="{C951E7E2-DF73-498A-9B5C-67E1A1DDAFBB}" dt="2024-09-05T04:09:06.169" v="8731" actId="26606"/>
          <ac:spMkLst>
            <pc:docMk/>
            <pc:sldMk cId="2308662779" sldId="290"/>
            <ac:spMk id="99" creationId="{626C8655-F166-4750-BA96-4360D907D478}"/>
          </ac:spMkLst>
        </pc:spChg>
        <pc:spChg chg="add del">
          <ac:chgData name="Corey Holton" userId="dfccdeabb580c92e" providerId="LiveId" clId="{C951E7E2-DF73-498A-9B5C-67E1A1DDAFBB}" dt="2024-09-05T04:08:53.044" v="8725" actId="26606"/>
          <ac:spMkLst>
            <pc:docMk/>
            <pc:sldMk cId="2308662779" sldId="290"/>
            <ac:spMk id="100" creationId="{E2E0C929-96C6-41B1-A001-566036DF047B}"/>
          </ac:spMkLst>
        </pc:spChg>
        <pc:spChg chg="add del">
          <ac:chgData name="Corey Holton" userId="dfccdeabb580c92e" providerId="LiveId" clId="{C951E7E2-DF73-498A-9B5C-67E1A1DDAFBB}" dt="2024-09-05T04:09:06.169" v="8731" actId="26606"/>
          <ac:spMkLst>
            <pc:docMk/>
            <pc:sldMk cId="2308662779" sldId="290"/>
            <ac:spMk id="102" creationId="{0EEA75DC-BD58-47FC-A49C-D8C9469351F8}"/>
          </ac:spMkLst>
        </pc:spChg>
        <pc:spChg chg="add del">
          <ac:chgData name="Corey Holton" userId="dfccdeabb580c92e" providerId="LiveId" clId="{C951E7E2-DF73-498A-9B5C-67E1A1DDAFBB}" dt="2024-09-05T04:10:47.291" v="8765" actId="26606"/>
          <ac:spMkLst>
            <pc:docMk/>
            <pc:sldMk cId="2308662779" sldId="290"/>
            <ac:spMk id="104" creationId="{CD94F7C0-1344-4B3C-AFCB-E7F006BB5348}"/>
          </ac:spMkLst>
        </pc:spChg>
        <pc:spChg chg="add del">
          <ac:chgData name="Corey Holton" userId="dfccdeabb580c92e" providerId="LiveId" clId="{C951E7E2-DF73-498A-9B5C-67E1A1DDAFBB}" dt="2024-09-05T04:09:30.185" v="8739" actId="26606"/>
          <ac:spMkLst>
            <pc:docMk/>
            <pc:sldMk cId="2308662779" sldId="290"/>
            <ac:spMk id="107" creationId="{B8E41B83-C09C-4859-AB94-511A2C0BBE89}"/>
          </ac:spMkLst>
        </pc:spChg>
        <pc:spChg chg="add del">
          <ac:chgData name="Corey Holton" userId="dfccdeabb580c92e" providerId="LiveId" clId="{C951E7E2-DF73-498A-9B5C-67E1A1DDAFBB}" dt="2024-09-05T04:10:45.904" v="8763" actId="26606"/>
          <ac:spMkLst>
            <pc:docMk/>
            <pc:sldMk cId="2308662779" sldId="290"/>
            <ac:spMk id="109" creationId="{1FDFF85F-F105-40D5-9793-90419158C3BD}"/>
          </ac:spMkLst>
        </pc:spChg>
        <pc:spChg chg="add del">
          <ac:chgData name="Corey Holton" userId="dfccdeabb580c92e" providerId="LiveId" clId="{C951E7E2-DF73-498A-9B5C-67E1A1DDAFBB}" dt="2024-09-05T04:09:24.999" v="8735" actId="26606"/>
          <ac:spMkLst>
            <pc:docMk/>
            <pc:sldMk cId="2308662779" sldId="290"/>
            <ac:spMk id="110" creationId="{CD94F7C0-1344-4B3C-AFCB-E7F006BB5348}"/>
          </ac:spMkLst>
        </pc:spChg>
        <pc:spChg chg="add del">
          <ac:chgData name="Corey Holton" userId="dfccdeabb580c92e" providerId="LiveId" clId="{C951E7E2-DF73-498A-9B5C-67E1A1DDAFBB}" dt="2024-09-05T04:10:45.904" v="8763" actId="26606"/>
          <ac:spMkLst>
            <pc:docMk/>
            <pc:sldMk cId="2308662779" sldId="290"/>
            <ac:spMk id="111" creationId="{35AB47A4-BA8C-4250-88BD-D49C68C5F9E9}"/>
          </ac:spMkLst>
        </pc:spChg>
        <pc:spChg chg="add del">
          <ac:chgData name="Corey Holton" userId="dfccdeabb580c92e" providerId="LiveId" clId="{C951E7E2-DF73-498A-9B5C-67E1A1DDAFBB}" dt="2024-09-05T04:10:20.219" v="8753" actId="26606"/>
          <ac:spMkLst>
            <pc:docMk/>
            <pc:sldMk cId="2308662779" sldId="290"/>
            <ac:spMk id="118" creationId="{9DA15B1D-0133-4CB3-B7CC-61FA728745D1}"/>
          </ac:spMkLst>
        </pc:spChg>
        <pc:spChg chg="add del">
          <ac:chgData name="Corey Holton" userId="dfccdeabb580c92e" providerId="LiveId" clId="{C951E7E2-DF73-498A-9B5C-67E1A1DDAFBB}" dt="2024-09-05T04:10:17.446" v="8749" actId="26606"/>
          <ac:spMkLst>
            <pc:docMk/>
            <pc:sldMk cId="2308662779" sldId="290"/>
            <ac:spMk id="121" creationId="{CD94F7C0-1344-4B3C-AFCB-E7F006BB5348}"/>
          </ac:spMkLst>
        </pc:spChg>
        <pc:spChg chg="add del">
          <ac:chgData name="Corey Holton" userId="dfccdeabb580c92e" providerId="LiveId" clId="{C951E7E2-DF73-498A-9B5C-67E1A1DDAFBB}" dt="2024-09-05T04:10:20.219" v="8753" actId="26606"/>
          <ac:spMkLst>
            <pc:docMk/>
            <pc:sldMk cId="2308662779" sldId="290"/>
            <ac:spMk id="125" creationId="{B5BA9375-863F-4B24-9083-14FE819F8E05}"/>
          </ac:spMkLst>
        </pc:spChg>
        <pc:spChg chg="add del">
          <ac:chgData name="Corey Holton" userId="dfccdeabb580c92e" providerId="LiveId" clId="{C951E7E2-DF73-498A-9B5C-67E1A1DDAFBB}" dt="2024-09-05T04:10:24.558" v="8755" actId="26606"/>
          <ac:spMkLst>
            <pc:docMk/>
            <pc:sldMk cId="2308662779" sldId="290"/>
            <ac:spMk id="127" creationId="{B8E41B83-C09C-4859-AB94-511A2C0BBE89}"/>
          </ac:spMkLst>
        </pc:spChg>
        <pc:spChg chg="add del">
          <ac:chgData name="Corey Holton" userId="dfccdeabb580c92e" providerId="LiveId" clId="{C951E7E2-DF73-498A-9B5C-67E1A1DDAFBB}" dt="2024-09-05T04:10:26.956" v="8757" actId="26606"/>
          <ac:spMkLst>
            <pc:docMk/>
            <pc:sldMk cId="2308662779" sldId="290"/>
            <ac:spMk id="130" creationId="{9DA15B1D-0133-4CB3-B7CC-61FA728745D1}"/>
          </ac:spMkLst>
        </pc:spChg>
        <pc:spChg chg="add del">
          <ac:chgData name="Corey Holton" userId="dfccdeabb580c92e" providerId="LiveId" clId="{C951E7E2-DF73-498A-9B5C-67E1A1DDAFBB}" dt="2024-09-05T04:10:26.956" v="8757" actId="26606"/>
          <ac:spMkLst>
            <pc:docMk/>
            <pc:sldMk cId="2308662779" sldId="290"/>
            <ac:spMk id="132" creationId="{B5BA9375-863F-4B24-9083-14FE819F8E05}"/>
          </ac:spMkLst>
        </pc:spChg>
        <pc:spChg chg="add del">
          <ac:chgData name="Corey Holton" userId="dfccdeabb580c92e" providerId="LiveId" clId="{C951E7E2-DF73-498A-9B5C-67E1A1DDAFBB}" dt="2024-09-05T04:10:42.851" v="8759" actId="26606"/>
          <ac:spMkLst>
            <pc:docMk/>
            <pc:sldMk cId="2308662779" sldId="290"/>
            <ac:spMk id="134" creationId="{B8E41B83-C09C-4859-AB94-511A2C0BBE89}"/>
          </ac:spMkLst>
        </pc:spChg>
        <pc:graphicFrameChg chg="add del">
          <ac:chgData name="Corey Holton" userId="dfccdeabb580c92e" providerId="LiveId" clId="{C951E7E2-DF73-498A-9B5C-67E1A1DDAFBB}" dt="2024-09-05T04:05:36.321" v="8662" actId="26606"/>
          <ac:graphicFrameMkLst>
            <pc:docMk/>
            <pc:sldMk cId="2308662779" sldId="290"/>
            <ac:graphicFrameMk id="24" creationId="{D7E981E9-7550-5539-A7FD-B2EB4243778D}"/>
          </ac:graphicFrameMkLst>
        </pc:graphicFrameChg>
        <pc:graphicFrameChg chg="add del">
          <ac:chgData name="Corey Holton" userId="dfccdeabb580c92e" providerId="LiveId" clId="{C951E7E2-DF73-498A-9B5C-67E1A1DDAFBB}" dt="2024-09-05T04:05:54.200" v="8664" actId="26606"/>
          <ac:graphicFrameMkLst>
            <pc:docMk/>
            <pc:sldMk cId="2308662779" sldId="290"/>
            <ac:graphicFrameMk id="30" creationId="{B9E5151F-00BB-140E-59D3-4667889257FF}"/>
          </ac:graphicFrameMkLst>
        </pc:graphicFrameChg>
        <pc:graphicFrameChg chg="add del">
          <ac:chgData name="Corey Holton" userId="dfccdeabb580c92e" providerId="LiveId" clId="{C951E7E2-DF73-498A-9B5C-67E1A1DDAFBB}" dt="2024-09-05T04:05:57.819" v="8666" actId="26606"/>
          <ac:graphicFrameMkLst>
            <pc:docMk/>
            <pc:sldMk cId="2308662779" sldId="290"/>
            <ac:graphicFrameMk id="35" creationId="{8A21EE97-39F7-52C1-649B-2FA379819005}"/>
          </ac:graphicFrameMkLst>
        </pc:graphicFrameChg>
        <pc:graphicFrameChg chg="add del">
          <ac:chgData name="Corey Holton" userId="dfccdeabb580c92e" providerId="LiveId" clId="{C951E7E2-DF73-498A-9B5C-67E1A1DDAFBB}" dt="2024-09-05T04:05:59.463" v="8668" actId="26606"/>
          <ac:graphicFrameMkLst>
            <pc:docMk/>
            <pc:sldMk cId="2308662779" sldId="290"/>
            <ac:graphicFrameMk id="41" creationId="{3376C715-37BC-DD35-02EE-B8E35535CA6F}"/>
          </ac:graphicFrameMkLst>
        </pc:graphicFrameChg>
        <pc:graphicFrameChg chg="add del">
          <ac:chgData name="Corey Holton" userId="dfccdeabb580c92e" providerId="LiveId" clId="{C951E7E2-DF73-498A-9B5C-67E1A1DDAFBB}" dt="2024-09-05T04:06:01.179" v="8670" actId="26606"/>
          <ac:graphicFrameMkLst>
            <pc:docMk/>
            <pc:sldMk cId="2308662779" sldId="290"/>
            <ac:graphicFrameMk id="43" creationId="{B9E5151F-00BB-140E-59D3-4667889257FF}"/>
          </ac:graphicFrameMkLst>
        </pc:graphicFrameChg>
        <pc:graphicFrameChg chg="add del">
          <ac:chgData name="Corey Holton" userId="dfccdeabb580c92e" providerId="LiveId" clId="{C951E7E2-DF73-498A-9B5C-67E1A1DDAFBB}" dt="2024-09-05T04:06:02.378" v="8672" actId="26606"/>
          <ac:graphicFrameMkLst>
            <pc:docMk/>
            <pc:sldMk cId="2308662779" sldId="290"/>
            <ac:graphicFrameMk id="45" creationId="{D7E981E9-7550-5539-A7FD-B2EB4243778D}"/>
          </ac:graphicFrameMkLst>
        </pc:graphicFrameChg>
        <pc:graphicFrameChg chg="add del">
          <ac:chgData name="Corey Holton" userId="dfccdeabb580c92e" providerId="LiveId" clId="{C951E7E2-DF73-498A-9B5C-67E1A1DDAFBB}" dt="2024-09-05T04:06:30.511" v="8676" actId="26606"/>
          <ac:graphicFrameMkLst>
            <pc:docMk/>
            <pc:sldMk cId="2308662779" sldId="290"/>
            <ac:graphicFrameMk id="52" creationId="{B9E5151F-00BB-140E-59D3-4667889257FF}"/>
          </ac:graphicFrameMkLst>
        </pc:graphicFrameChg>
        <pc:picChg chg="add mod ord">
          <ac:chgData name="Corey Holton" userId="dfccdeabb580c92e" providerId="LiveId" clId="{C951E7E2-DF73-498A-9B5C-67E1A1DDAFBB}" dt="2024-09-05T04:16:34.985" v="8808" actId="1076"/>
          <ac:picMkLst>
            <pc:docMk/>
            <pc:sldMk cId="2308662779" sldId="290"/>
            <ac:picMk id="3" creationId="{80367CE3-1C7F-778B-23B8-BFC147F95A7C}"/>
          </ac:picMkLst>
        </pc:picChg>
        <pc:picChg chg="add del">
          <ac:chgData name="Corey Holton" userId="dfccdeabb580c92e" providerId="LiveId" clId="{C951E7E2-DF73-498A-9B5C-67E1A1DDAFBB}" dt="2024-09-05T04:04:39.159" v="8649" actId="26606"/>
          <ac:picMkLst>
            <pc:docMk/>
            <pc:sldMk cId="2308662779" sldId="290"/>
            <ac:picMk id="10" creationId="{4EC584A2-4215-4DB8-AE1F-E3768D77E8DE}"/>
          </ac:picMkLst>
        </pc:picChg>
        <pc:picChg chg="add del">
          <ac:chgData name="Corey Holton" userId="dfccdeabb580c92e" providerId="LiveId" clId="{C951E7E2-DF73-498A-9B5C-67E1A1DDAFBB}" dt="2024-09-05T04:04:41.682" v="8651" actId="26606"/>
          <ac:picMkLst>
            <pc:docMk/>
            <pc:sldMk cId="2308662779" sldId="290"/>
            <ac:picMk id="15" creationId="{3EF2F61C-287D-47BC-878F-C876F74FFDD2}"/>
          </ac:picMkLst>
        </pc:picChg>
        <pc:picChg chg="add del">
          <ac:chgData name="Corey Holton" userId="dfccdeabb580c92e" providerId="LiveId" clId="{C951E7E2-DF73-498A-9B5C-67E1A1DDAFBB}" dt="2024-09-05T04:04:43.788" v="8653" actId="26606"/>
          <ac:picMkLst>
            <pc:docMk/>
            <pc:sldMk cId="2308662779" sldId="290"/>
            <ac:picMk id="21" creationId="{4EC584A2-4215-4DB8-AE1F-E3768D77E8DE}"/>
          </ac:picMkLst>
        </pc:picChg>
        <pc:picChg chg="add">
          <ac:chgData name="Corey Holton" userId="dfccdeabb580c92e" providerId="LiveId" clId="{C951E7E2-DF73-498A-9B5C-67E1A1DDAFBB}" dt="2024-09-05T04:15:41.308" v="8801" actId="26606"/>
          <ac:picMkLst>
            <pc:docMk/>
            <pc:sldMk cId="2308662779" sldId="290"/>
            <ac:picMk id="44" creationId="{B654D573-EC63-4874-BAA1-1F203B95BF62}"/>
          </ac:picMkLst>
        </pc:picChg>
        <pc:picChg chg="add del">
          <ac:chgData name="Corey Holton" userId="dfccdeabb580c92e" providerId="LiveId" clId="{C951E7E2-DF73-498A-9B5C-67E1A1DDAFBB}" dt="2024-09-05T04:06:03.993" v="8674" actId="26606"/>
          <ac:picMkLst>
            <pc:docMk/>
            <pc:sldMk cId="2308662779" sldId="290"/>
            <ac:picMk id="48" creationId="{39E05C4E-6F76-43EC-9537-2BA7871BBE07}"/>
          </ac:picMkLst>
        </pc:picChg>
        <pc:picChg chg="add del">
          <ac:chgData name="Corey Holton" userId="dfccdeabb580c92e" providerId="LiveId" clId="{C951E7E2-DF73-498A-9B5C-67E1A1DDAFBB}" dt="2024-09-05T04:06:33.352" v="8678" actId="26606"/>
          <ac:picMkLst>
            <pc:docMk/>
            <pc:sldMk cId="2308662779" sldId="290"/>
            <ac:picMk id="55" creationId="{39E05C4E-6F76-43EC-9537-2BA7871BBE07}"/>
          </ac:picMkLst>
        </pc:picChg>
        <pc:picChg chg="add del">
          <ac:chgData name="Corey Holton" userId="dfccdeabb580c92e" providerId="LiveId" clId="{C951E7E2-DF73-498A-9B5C-67E1A1DDAFBB}" dt="2024-09-05T04:10:48.968" v="8766" actId="26606"/>
          <ac:picMkLst>
            <pc:docMk/>
            <pc:sldMk cId="2308662779" sldId="290"/>
            <ac:picMk id="59" creationId="{4EC584A2-4215-4DB8-AE1F-E3768D77E8DE}"/>
          </ac:picMkLst>
        </pc:picChg>
        <pc:picChg chg="add del">
          <ac:chgData name="Corey Holton" userId="dfccdeabb580c92e" providerId="LiveId" clId="{C951E7E2-DF73-498A-9B5C-67E1A1DDAFBB}" dt="2024-09-05T04:07:35.849" v="8689" actId="26606"/>
          <ac:picMkLst>
            <pc:docMk/>
            <pc:sldMk cId="2308662779" sldId="290"/>
            <ac:picMk id="63" creationId="{26BCFBE2-C65F-42E3-A14A-5D04B9842E44}"/>
          </ac:picMkLst>
        </pc:picChg>
        <pc:picChg chg="add del">
          <ac:chgData name="Corey Holton" userId="dfccdeabb580c92e" providerId="LiveId" clId="{C951E7E2-DF73-498A-9B5C-67E1A1DDAFBB}" dt="2024-09-05T04:07:05.586" v="8681" actId="26606"/>
          <ac:picMkLst>
            <pc:docMk/>
            <pc:sldMk cId="2308662779" sldId="290"/>
            <ac:picMk id="67" creationId="{4EC584A2-4215-4DB8-AE1F-E3768D77E8DE}"/>
          </ac:picMkLst>
        </pc:picChg>
        <pc:picChg chg="add del">
          <ac:chgData name="Corey Holton" userId="dfccdeabb580c92e" providerId="LiveId" clId="{C951E7E2-DF73-498A-9B5C-67E1A1DDAFBB}" dt="2024-09-05T04:07:08.244" v="8683" actId="26606"/>
          <ac:picMkLst>
            <pc:docMk/>
            <pc:sldMk cId="2308662779" sldId="290"/>
            <ac:picMk id="70" creationId="{39E05C4E-6F76-43EC-9537-2BA7871BBE07}"/>
          </ac:picMkLst>
        </pc:picChg>
        <pc:picChg chg="add del">
          <ac:chgData name="Corey Holton" userId="dfccdeabb580c92e" providerId="LiveId" clId="{C951E7E2-DF73-498A-9B5C-67E1A1DDAFBB}" dt="2024-09-05T04:07:57.452" v="8693" actId="26606"/>
          <ac:picMkLst>
            <pc:docMk/>
            <pc:sldMk cId="2308662779" sldId="290"/>
            <ac:picMk id="71" creationId="{39E5F3CB-7BDD-4E64-B274-CD900F08C6F3}"/>
          </ac:picMkLst>
        </pc:picChg>
        <pc:picChg chg="add del">
          <ac:chgData name="Corey Holton" userId="dfccdeabb580c92e" providerId="LiveId" clId="{C951E7E2-DF73-498A-9B5C-67E1A1DDAFBB}" dt="2024-09-05T04:07:23.767" v="8685" actId="26606"/>
          <ac:picMkLst>
            <pc:docMk/>
            <pc:sldMk cId="2308662779" sldId="290"/>
            <ac:picMk id="73" creationId="{3EF2F61C-287D-47BC-878F-C876F74FFDD2}"/>
          </ac:picMkLst>
        </pc:picChg>
        <pc:picChg chg="add del">
          <ac:chgData name="Corey Holton" userId="dfccdeabb580c92e" providerId="LiveId" clId="{C951E7E2-DF73-498A-9B5C-67E1A1DDAFBB}" dt="2024-09-05T04:07:57.452" v="8693" actId="26606"/>
          <ac:picMkLst>
            <pc:docMk/>
            <pc:sldMk cId="2308662779" sldId="290"/>
            <ac:picMk id="75" creationId="{66C8958D-EB99-414F-B735-863B67BB14D3}"/>
          </ac:picMkLst>
        </pc:picChg>
        <pc:picChg chg="add del">
          <ac:chgData name="Corey Holton" userId="dfccdeabb580c92e" providerId="LiveId" clId="{C951E7E2-DF73-498A-9B5C-67E1A1DDAFBB}" dt="2024-09-05T04:08:20.462" v="8699" actId="26606"/>
          <ac:picMkLst>
            <pc:docMk/>
            <pc:sldMk cId="2308662779" sldId="290"/>
            <ac:picMk id="78" creationId="{4EC584A2-4215-4DB8-AE1F-E3768D77E8DE}"/>
          </ac:picMkLst>
        </pc:picChg>
        <pc:picChg chg="add del">
          <ac:chgData name="Corey Holton" userId="dfccdeabb580c92e" providerId="LiveId" clId="{C951E7E2-DF73-498A-9B5C-67E1A1DDAFBB}" dt="2024-09-05T04:08:27.003" v="8705" actId="26606"/>
          <ac:picMkLst>
            <pc:docMk/>
            <pc:sldMk cId="2308662779" sldId="290"/>
            <ac:picMk id="82" creationId="{39E05C4E-6F76-43EC-9537-2BA7871BBE07}"/>
          </ac:picMkLst>
        </pc:picChg>
        <pc:picChg chg="add del">
          <ac:chgData name="Corey Holton" userId="dfccdeabb580c92e" providerId="LiveId" clId="{C951E7E2-DF73-498A-9B5C-67E1A1DDAFBB}" dt="2024-09-05T04:08:34.939" v="8711" actId="26606"/>
          <ac:picMkLst>
            <pc:docMk/>
            <pc:sldMk cId="2308662779" sldId="290"/>
            <ac:picMk id="83" creationId="{CD8CCB43-545E-4064-8BB8-5C492D0F5F57}"/>
          </ac:picMkLst>
        </pc:picChg>
        <pc:picChg chg="add del">
          <ac:chgData name="Corey Holton" userId="dfccdeabb580c92e" providerId="LiveId" clId="{C951E7E2-DF73-498A-9B5C-67E1A1DDAFBB}" dt="2024-09-05T04:08:28.400" v="8707" actId="26606"/>
          <ac:picMkLst>
            <pc:docMk/>
            <pc:sldMk cId="2308662779" sldId="290"/>
            <ac:picMk id="85" creationId="{3EF2F61C-287D-47BC-878F-C876F74FFDD2}"/>
          </ac:picMkLst>
        </pc:picChg>
        <pc:picChg chg="add del">
          <ac:chgData name="Corey Holton" userId="dfccdeabb580c92e" providerId="LiveId" clId="{C951E7E2-DF73-498A-9B5C-67E1A1DDAFBB}" dt="2024-09-05T04:08:44.968" v="8719" actId="26606"/>
          <ac:picMkLst>
            <pc:docMk/>
            <pc:sldMk cId="2308662779" sldId="290"/>
            <ac:picMk id="90" creationId="{26BCFBE2-C65F-42E3-A14A-5D04B9842E44}"/>
          </ac:picMkLst>
        </pc:picChg>
        <pc:picChg chg="add del">
          <ac:chgData name="Corey Holton" userId="dfccdeabb580c92e" providerId="LiveId" clId="{C951E7E2-DF73-498A-9B5C-67E1A1DDAFBB}" dt="2024-09-05T04:08:40.304" v="8715" actId="26606"/>
          <ac:picMkLst>
            <pc:docMk/>
            <pc:sldMk cId="2308662779" sldId="290"/>
            <ac:picMk id="92" creationId="{137465C4-4FD6-41C0-9B8F-23FDEF424475}"/>
          </ac:picMkLst>
        </pc:picChg>
        <pc:picChg chg="add del">
          <ac:chgData name="Corey Holton" userId="dfccdeabb580c92e" providerId="LiveId" clId="{C951E7E2-DF73-498A-9B5C-67E1A1DDAFBB}" dt="2024-09-05T04:08:50.868" v="8723" actId="26606"/>
          <ac:picMkLst>
            <pc:docMk/>
            <pc:sldMk cId="2308662779" sldId="290"/>
            <ac:picMk id="97" creationId="{66C8958D-EB99-414F-B735-863B67BB14D3}"/>
          </ac:picMkLst>
        </pc:picChg>
        <pc:picChg chg="add del">
          <ac:chgData name="Corey Holton" userId="dfccdeabb580c92e" providerId="LiveId" clId="{C951E7E2-DF73-498A-9B5C-67E1A1DDAFBB}" dt="2024-09-05T04:08:50.868" v="8723" actId="26606"/>
          <ac:picMkLst>
            <pc:docMk/>
            <pc:sldMk cId="2308662779" sldId="290"/>
            <ac:picMk id="98" creationId="{39E5F3CB-7BDD-4E64-B274-CD900F08C6F3}"/>
          </ac:picMkLst>
        </pc:picChg>
        <pc:picChg chg="add del">
          <ac:chgData name="Corey Holton" userId="dfccdeabb580c92e" providerId="LiveId" clId="{C951E7E2-DF73-498A-9B5C-67E1A1DDAFBB}" dt="2024-09-05T04:09:06.169" v="8731" actId="26606"/>
          <ac:picMkLst>
            <pc:docMk/>
            <pc:sldMk cId="2308662779" sldId="290"/>
            <ac:picMk id="101" creationId="{30862539-52F7-43D0-A2BC-ADDD9106315A}"/>
          </ac:picMkLst>
        </pc:picChg>
        <pc:picChg chg="add del">
          <ac:chgData name="Corey Holton" userId="dfccdeabb580c92e" providerId="LiveId" clId="{C951E7E2-DF73-498A-9B5C-67E1A1DDAFBB}" dt="2024-09-05T04:10:47.291" v="8765" actId="26606"/>
          <ac:picMkLst>
            <pc:docMk/>
            <pc:sldMk cId="2308662779" sldId="290"/>
            <ac:picMk id="105" creationId="{4EC584A2-4215-4DB8-AE1F-E3768D77E8DE}"/>
          </ac:picMkLst>
        </pc:picChg>
        <pc:picChg chg="add del">
          <ac:chgData name="Corey Holton" userId="dfccdeabb580c92e" providerId="LiveId" clId="{C951E7E2-DF73-498A-9B5C-67E1A1DDAFBB}" dt="2024-09-05T04:09:30.185" v="8739" actId="26606"/>
          <ac:picMkLst>
            <pc:docMk/>
            <pc:sldMk cId="2308662779" sldId="290"/>
            <ac:picMk id="108" creationId="{39E05C4E-6F76-43EC-9537-2BA7871BBE07}"/>
          </ac:picMkLst>
        </pc:picChg>
        <pc:picChg chg="add del">
          <ac:chgData name="Corey Holton" userId="dfccdeabb580c92e" providerId="LiveId" clId="{C951E7E2-DF73-498A-9B5C-67E1A1DDAFBB}" dt="2024-09-05T04:09:24.999" v="8735" actId="26606"/>
          <ac:picMkLst>
            <pc:docMk/>
            <pc:sldMk cId="2308662779" sldId="290"/>
            <ac:picMk id="112" creationId="{4EC584A2-4215-4DB8-AE1F-E3768D77E8DE}"/>
          </ac:picMkLst>
        </pc:picChg>
        <pc:picChg chg="add del">
          <ac:chgData name="Corey Holton" userId="dfccdeabb580c92e" providerId="LiveId" clId="{C951E7E2-DF73-498A-9B5C-67E1A1DDAFBB}" dt="2024-09-05T04:10:45.904" v="8763" actId="26606"/>
          <ac:picMkLst>
            <pc:docMk/>
            <pc:sldMk cId="2308662779" sldId="290"/>
            <ac:picMk id="114" creationId="{66C8958D-EB99-414F-B735-863B67BB14D3}"/>
          </ac:picMkLst>
        </pc:picChg>
        <pc:picChg chg="add del">
          <ac:chgData name="Corey Holton" userId="dfccdeabb580c92e" providerId="LiveId" clId="{C951E7E2-DF73-498A-9B5C-67E1A1DDAFBB}" dt="2024-09-05T04:10:45.904" v="8763" actId="26606"/>
          <ac:picMkLst>
            <pc:docMk/>
            <pc:sldMk cId="2308662779" sldId="290"/>
            <ac:picMk id="116" creationId="{39E5F3CB-7BDD-4E64-B274-CD900F08C6F3}"/>
          </ac:picMkLst>
        </pc:picChg>
        <pc:picChg chg="add del">
          <ac:chgData name="Corey Holton" userId="dfccdeabb580c92e" providerId="LiveId" clId="{C951E7E2-DF73-498A-9B5C-67E1A1DDAFBB}" dt="2024-09-05T04:10:20.219" v="8753" actId="26606"/>
          <ac:picMkLst>
            <pc:docMk/>
            <pc:sldMk cId="2308662779" sldId="290"/>
            <ac:picMk id="119" creationId="{3EF2F61C-287D-47BC-878F-C876F74FFDD2}"/>
          </ac:picMkLst>
        </pc:picChg>
        <pc:picChg chg="add del">
          <ac:chgData name="Corey Holton" userId="dfccdeabb580c92e" providerId="LiveId" clId="{C951E7E2-DF73-498A-9B5C-67E1A1DDAFBB}" dt="2024-09-05T04:10:17.446" v="8749" actId="26606"/>
          <ac:picMkLst>
            <pc:docMk/>
            <pc:sldMk cId="2308662779" sldId="290"/>
            <ac:picMk id="123" creationId="{4EC584A2-4215-4DB8-AE1F-E3768D77E8DE}"/>
          </ac:picMkLst>
        </pc:picChg>
        <pc:picChg chg="add del">
          <ac:chgData name="Corey Holton" userId="dfccdeabb580c92e" providerId="LiveId" clId="{C951E7E2-DF73-498A-9B5C-67E1A1DDAFBB}" dt="2024-09-05T04:10:24.558" v="8755" actId="26606"/>
          <ac:picMkLst>
            <pc:docMk/>
            <pc:sldMk cId="2308662779" sldId="290"/>
            <ac:picMk id="128" creationId="{39E05C4E-6F76-43EC-9537-2BA7871BBE07}"/>
          </ac:picMkLst>
        </pc:picChg>
        <pc:picChg chg="add del">
          <ac:chgData name="Corey Holton" userId="dfccdeabb580c92e" providerId="LiveId" clId="{C951E7E2-DF73-498A-9B5C-67E1A1DDAFBB}" dt="2024-09-05T04:10:26.956" v="8757" actId="26606"/>
          <ac:picMkLst>
            <pc:docMk/>
            <pc:sldMk cId="2308662779" sldId="290"/>
            <ac:picMk id="131" creationId="{3EF2F61C-287D-47BC-878F-C876F74FFDD2}"/>
          </ac:picMkLst>
        </pc:picChg>
        <pc:picChg chg="add del">
          <ac:chgData name="Corey Holton" userId="dfccdeabb580c92e" providerId="LiveId" clId="{C951E7E2-DF73-498A-9B5C-67E1A1DDAFBB}" dt="2024-09-05T04:10:42.851" v="8759" actId="26606"/>
          <ac:picMkLst>
            <pc:docMk/>
            <pc:sldMk cId="2308662779" sldId="290"/>
            <ac:picMk id="135" creationId="{39E05C4E-6F76-43EC-9537-2BA7871BBE07}"/>
          </ac:picMkLst>
        </pc:picChg>
      </pc:sldChg>
      <pc:sldChg chg="addSp delSp modSp add mod modTransition setBg delDesignElem">
        <pc:chgData name="Corey Holton" userId="dfccdeabb580c92e" providerId="LiveId" clId="{C951E7E2-DF73-498A-9B5C-67E1A1DDAFBB}" dt="2024-09-06T02:01:06.767" v="9544" actId="207"/>
        <pc:sldMkLst>
          <pc:docMk/>
          <pc:sldMk cId="2244481683" sldId="291"/>
        </pc:sldMkLst>
        <pc:spChg chg="add del mod">
          <ac:chgData name="Corey Holton" userId="dfccdeabb580c92e" providerId="LiveId" clId="{C951E7E2-DF73-498A-9B5C-67E1A1DDAFBB}" dt="2024-09-05T04:18:19.611" v="8826" actId="478"/>
          <ac:spMkLst>
            <pc:docMk/>
            <pc:sldMk cId="2244481683" sldId="291"/>
            <ac:spMk id="2" creationId="{91F8720F-A42E-DD9F-7531-23208260DB65}"/>
          </ac:spMkLst>
        </pc:spChg>
        <pc:spChg chg="add del mod">
          <ac:chgData name="Corey Holton" userId="dfccdeabb580c92e" providerId="LiveId" clId="{C951E7E2-DF73-498A-9B5C-67E1A1DDAFBB}" dt="2024-09-05T04:17:30.718" v="8817" actId="478"/>
          <ac:spMkLst>
            <pc:docMk/>
            <pc:sldMk cId="2244481683" sldId="291"/>
            <ac:spMk id="5" creationId="{7C787952-FA48-85F4-261B-99DD33402DCE}"/>
          </ac:spMkLst>
        </pc:spChg>
        <pc:spChg chg="add del mod">
          <ac:chgData name="Corey Holton" userId="dfccdeabb580c92e" providerId="LiveId" clId="{C951E7E2-DF73-498A-9B5C-67E1A1DDAFBB}" dt="2024-09-05T04:17:29.941" v="8816"/>
          <ac:spMkLst>
            <pc:docMk/>
            <pc:sldMk cId="2244481683" sldId="291"/>
            <ac:spMk id="6" creationId="{3770C3E8-9798-9CD2-7E4D-E5346C0CFE13}"/>
          </ac:spMkLst>
        </pc:spChg>
        <pc:spChg chg="mod">
          <ac:chgData name="Corey Holton" userId="dfccdeabb580c92e" providerId="LiveId" clId="{C951E7E2-DF73-498A-9B5C-67E1A1DDAFBB}" dt="2024-09-06T02:01:06.767" v="9544" actId="207"/>
          <ac:spMkLst>
            <pc:docMk/>
            <pc:sldMk cId="2244481683" sldId="291"/>
            <ac:spMk id="7" creationId="{FF837CD6-1E96-72BF-BA91-85872A959457}"/>
          </ac:spMkLst>
        </pc:spChg>
        <pc:spChg chg="add del mod">
          <ac:chgData name="Corey Holton" userId="dfccdeabb580c92e" providerId="LiveId" clId="{C951E7E2-DF73-498A-9B5C-67E1A1DDAFBB}" dt="2024-09-05T04:18:21.697" v="8827" actId="478"/>
          <ac:spMkLst>
            <pc:docMk/>
            <pc:sldMk cId="2244481683" sldId="291"/>
            <ac:spMk id="9" creationId="{BB52D74E-3040-BA0D-6ED1-BB5E5E14AC67}"/>
          </ac:spMkLst>
        </pc:spChg>
        <pc:spChg chg="add mod">
          <ac:chgData name="Corey Holton" userId="dfccdeabb580c92e" providerId="LiveId" clId="{C951E7E2-DF73-498A-9B5C-67E1A1DDAFBB}" dt="2024-09-05T04:18:23.188" v="8828"/>
          <ac:spMkLst>
            <pc:docMk/>
            <pc:sldMk cId="2244481683" sldId="291"/>
            <ac:spMk id="10" creationId="{7F8409EE-8E43-86D1-6CE9-330B7B57E59E}"/>
          </ac:spMkLst>
        </pc:spChg>
        <pc:spChg chg="add del">
          <ac:chgData name="Corey Holton" userId="dfccdeabb580c92e" providerId="LiveId" clId="{C951E7E2-DF73-498A-9B5C-67E1A1DDAFBB}" dt="2024-09-01T13:41:13.636" v="6653" actId="26606"/>
          <ac:spMkLst>
            <pc:docMk/>
            <pc:sldMk cId="2244481683" sldId="291"/>
            <ac:spMk id="12" creationId="{DBC6133C-0615-4CE4-9132-37E609A9BDFA}"/>
          </ac:spMkLst>
        </pc:spChg>
        <pc:spChg chg="add del">
          <ac:chgData name="Corey Holton" userId="dfccdeabb580c92e" providerId="LiveId" clId="{C951E7E2-DF73-498A-9B5C-67E1A1DDAFBB}" dt="2024-09-01T13:41:13.636" v="6653" actId="26606"/>
          <ac:spMkLst>
            <pc:docMk/>
            <pc:sldMk cId="2244481683" sldId="291"/>
            <ac:spMk id="14" creationId="{169CC832-2974-4E8D-90ED-3E2941BA7336}"/>
          </ac:spMkLst>
        </pc:spChg>
        <pc:spChg chg="add del">
          <ac:chgData name="Corey Holton" userId="dfccdeabb580c92e" providerId="LiveId" clId="{C951E7E2-DF73-498A-9B5C-67E1A1DDAFBB}" dt="2024-09-01T13:41:13.636" v="6653" actId="26606"/>
          <ac:spMkLst>
            <pc:docMk/>
            <pc:sldMk cId="2244481683" sldId="291"/>
            <ac:spMk id="16" creationId="{55222F96-971A-4F90-B841-6BAB416C7AC1}"/>
          </ac:spMkLst>
        </pc:spChg>
        <pc:spChg chg="add del">
          <ac:chgData name="Corey Holton" userId="dfccdeabb580c92e" providerId="LiveId" clId="{C951E7E2-DF73-498A-9B5C-67E1A1DDAFBB}" dt="2024-09-01T13:41:13.636" v="6653" actId="26606"/>
          <ac:spMkLst>
            <pc:docMk/>
            <pc:sldMk cId="2244481683" sldId="291"/>
            <ac:spMk id="18" creationId="{08980754-6F4B-43C9-B9BE-127B6BED6586}"/>
          </ac:spMkLst>
        </pc:spChg>
        <pc:spChg chg="add del">
          <ac:chgData name="Corey Holton" userId="dfccdeabb580c92e" providerId="LiveId" clId="{C951E7E2-DF73-498A-9B5C-67E1A1DDAFBB}" dt="2024-09-01T13:41:13.636" v="6653" actId="26606"/>
          <ac:spMkLst>
            <pc:docMk/>
            <pc:sldMk cId="2244481683" sldId="291"/>
            <ac:spMk id="20" creationId="{2C1BBA94-3F40-40AA-8BB9-E69E25E537C1}"/>
          </ac:spMkLst>
        </pc:spChg>
        <pc:spChg chg="add del">
          <ac:chgData name="Corey Holton" userId="dfccdeabb580c92e" providerId="LiveId" clId="{C951E7E2-DF73-498A-9B5C-67E1A1DDAFBB}" dt="2024-09-01T13:41:16.554" v="6655" actId="26606"/>
          <ac:spMkLst>
            <pc:docMk/>
            <pc:sldMk cId="2244481683" sldId="291"/>
            <ac:spMk id="22" creationId="{117AB3D3-3C9C-4DED-809A-78734805B895}"/>
          </ac:spMkLst>
        </pc:spChg>
        <pc:spChg chg="add del">
          <ac:chgData name="Corey Holton" userId="dfccdeabb580c92e" providerId="LiveId" clId="{C951E7E2-DF73-498A-9B5C-67E1A1DDAFBB}" dt="2024-09-01T13:41:16.554" v="6655" actId="26606"/>
          <ac:spMkLst>
            <pc:docMk/>
            <pc:sldMk cId="2244481683" sldId="291"/>
            <ac:spMk id="23" creationId="{3A9A4357-BD1D-4622-A4FE-766E6AB8DE84}"/>
          </ac:spMkLst>
        </pc:spChg>
        <pc:spChg chg="add del">
          <ac:chgData name="Corey Holton" userId="dfccdeabb580c92e" providerId="LiveId" clId="{C951E7E2-DF73-498A-9B5C-67E1A1DDAFBB}" dt="2024-09-01T13:41:16.554" v="6655" actId="26606"/>
          <ac:spMkLst>
            <pc:docMk/>
            <pc:sldMk cId="2244481683" sldId="291"/>
            <ac:spMk id="24" creationId="{E659831F-0D9A-4C63-9EBB-8435B85A440F}"/>
          </ac:spMkLst>
        </pc:spChg>
        <pc:spChg chg="add del">
          <ac:chgData name="Corey Holton" userId="dfccdeabb580c92e" providerId="LiveId" clId="{C951E7E2-DF73-498A-9B5C-67E1A1DDAFBB}" dt="2024-09-01T13:41:16.554" v="6655" actId="26606"/>
          <ac:spMkLst>
            <pc:docMk/>
            <pc:sldMk cId="2244481683" sldId="291"/>
            <ac:spMk id="25" creationId="{E6995CE5-F890-4ABA-82A2-26507CE8D2A3}"/>
          </ac:spMkLst>
        </pc:spChg>
        <pc:spChg chg="add del">
          <ac:chgData name="Corey Holton" userId="dfccdeabb580c92e" providerId="LiveId" clId="{C951E7E2-DF73-498A-9B5C-67E1A1DDAFBB}" dt="2024-09-05T03:38:39.168" v="8602"/>
          <ac:spMkLst>
            <pc:docMk/>
            <pc:sldMk cId="2244481683" sldId="291"/>
            <ac:spMk id="27" creationId="{DBC6133C-0615-4CE4-9132-37E609A9BDFA}"/>
          </ac:spMkLst>
        </pc:spChg>
        <pc:spChg chg="add del">
          <ac:chgData name="Corey Holton" userId="dfccdeabb580c92e" providerId="LiveId" clId="{C951E7E2-DF73-498A-9B5C-67E1A1DDAFBB}" dt="2024-09-05T03:38:39.168" v="8602"/>
          <ac:spMkLst>
            <pc:docMk/>
            <pc:sldMk cId="2244481683" sldId="291"/>
            <ac:spMk id="28" creationId="{169CC832-2974-4E8D-90ED-3E2941BA7336}"/>
          </ac:spMkLst>
        </pc:spChg>
        <pc:spChg chg="add del">
          <ac:chgData name="Corey Holton" userId="dfccdeabb580c92e" providerId="LiveId" clId="{C951E7E2-DF73-498A-9B5C-67E1A1DDAFBB}" dt="2024-09-05T03:38:39.168" v="8602"/>
          <ac:spMkLst>
            <pc:docMk/>
            <pc:sldMk cId="2244481683" sldId="291"/>
            <ac:spMk id="29" creationId="{55222F96-971A-4F90-B841-6BAB416C7AC1}"/>
          </ac:spMkLst>
        </pc:spChg>
        <pc:spChg chg="add del">
          <ac:chgData name="Corey Holton" userId="dfccdeabb580c92e" providerId="LiveId" clId="{C951E7E2-DF73-498A-9B5C-67E1A1DDAFBB}" dt="2024-09-05T03:38:39.168" v="8602"/>
          <ac:spMkLst>
            <pc:docMk/>
            <pc:sldMk cId="2244481683" sldId="291"/>
            <ac:spMk id="30" creationId="{08980754-6F4B-43C9-B9BE-127B6BED6586}"/>
          </ac:spMkLst>
        </pc:spChg>
        <pc:spChg chg="add del">
          <ac:chgData name="Corey Holton" userId="dfccdeabb580c92e" providerId="LiveId" clId="{C951E7E2-DF73-498A-9B5C-67E1A1DDAFBB}" dt="2024-09-05T03:38:39.168" v="8602"/>
          <ac:spMkLst>
            <pc:docMk/>
            <pc:sldMk cId="2244481683" sldId="291"/>
            <ac:spMk id="31" creationId="{2C1BBA94-3F40-40AA-8BB9-E69E25E537C1}"/>
          </ac:spMkLst>
        </pc:spChg>
        <pc:picChg chg="add mod">
          <ac:chgData name="Corey Holton" userId="dfccdeabb580c92e" providerId="LiveId" clId="{C951E7E2-DF73-498A-9B5C-67E1A1DDAFBB}" dt="2024-09-05T04:18:09.953" v="8823" actId="1076"/>
          <ac:picMkLst>
            <pc:docMk/>
            <pc:sldMk cId="2244481683" sldId="291"/>
            <ac:picMk id="3" creationId="{1801C0BE-37AC-CE6C-80E5-1D76A8235758}"/>
          </ac:picMkLst>
        </pc:picChg>
      </pc:sldChg>
      <pc:sldChg chg="addSp delSp modSp add mod modTransition setBg">
        <pc:chgData name="Corey Holton" userId="dfccdeabb580c92e" providerId="LiveId" clId="{C951E7E2-DF73-498A-9B5C-67E1A1DDAFBB}" dt="2024-09-06T02:44:18.935" v="9561" actId="478"/>
        <pc:sldMkLst>
          <pc:docMk/>
          <pc:sldMk cId="2486957135" sldId="292"/>
        </pc:sldMkLst>
        <pc:spChg chg="mod">
          <ac:chgData name="Corey Holton" userId="dfccdeabb580c92e" providerId="LiveId" clId="{C951E7E2-DF73-498A-9B5C-67E1A1DDAFBB}" dt="2024-09-05T04:43:06.402" v="8945" actId="1036"/>
          <ac:spMkLst>
            <pc:docMk/>
            <pc:sldMk cId="2486957135" sldId="292"/>
            <ac:spMk id="2" creationId="{91F8720F-A42E-DD9F-7531-23208260DB65}"/>
          </ac:spMkLst>
        </pc:spChg>
        <pc:spChg chg="add del mod">
          <ac:chgData name="Corey Holton" userId="dfccdeabb580c92e" providerId="LiveId" clId="{C951E7E2-DF73-498A-9B5C-67E1A1DDAFBB}" dt="2024-09-06T02:44:18.935" v="9561" actId="478"/>
          <ac:spMkLst>
            <pc:docMk/>
            <pc:sldMk cId="2486957135" sldId="292"/>
            <ac:spMk id="3" creationId="{6D305453-32A7-FF14-6EA1-5FA6FCCCE81E}"/>
          </ac:spMkLst>
        </pc:spChg>
        <pc:spChg chg="mod ord">
          <ac:chgData name="Corey Holton" userId="dfccdeabb580c92e" providerId="LiveId" clId="{C951E7E2-DF73-498A-9B5C-67E1A1DDAFBB}" dt="2024-09-06T02:04:29.236" v="9549" actId="207"/>
          <ac:spMkLst>
            <pc:docMk/>
            <pc:sldMk cId="2486957135" sldId="292"/>
            <ac:spMk id="7" creationId="{FF837CD6-1E96-72BF-BA91-85872A959457}"/>
          </ac:spMkLst>
        </pc:spChg>
        <pc:spChg chg="add del">
          <ac:chgData name="Corey Holton" userId="dfccdeabb580c92e" providerId="LiveId" clId="{C951E7E2-DF73-498A-9B5C-67E1A1DDAFBB}" dt="2024-09-05T04:21:37.933" v="8843" actId="26606"/>
          <ac:spMkLst>
            <pc:docMk/>
            <pc:sldMk cId="2486957135" sldId="292"/>
            <ac:spMk id="10" creationId="{E2E0C929-96C6-41B1-A001-566036DF047B}"/>
          </ac:spMkLst>
        </pc:spChg>
        <pc:spChg chg="add del">
          <ac:chgData name="Corey Holton" userId="dfccdeabb580c92e" providerId="LiveId" clId="{C951E7E2-DF73-498A-9B5C-67E1A1DDAFBB}" dt="2024-09-05T04:19:44.056" v="8832" actId="26606"/>
          <ac:spMkLst>
            <pc:docMk/>
            <pc:sldMk cId="2486957135" sldId="292"/>
            <ac:spMk id="12" creationId="{6529CFB1-4A36-4A05-8D7A-948E2277312A}"/>
          </ac:spMkLst>
        </pc:spChg>
        <pc:spChg chg="add del">
          <ac:chgData name="Corey Holton" userId="dfccdeabb580c92e" providerId="LiveId" clId="{C951E7E2-DF73-498A-9B5C-67E1A1DDAFBB}" dt="2024-09-05T04:19:32.961" v="8830" actId="26606"/>
          <ac:spMkLst>
            <pc:docMk/>
            <pc:sldMk cId="2486957135" sldId="292"/>
            <ac:spMk id="13" creationId="{1EA5387D-64D8-4D6C-B109-FF4E81DF609A}"/>
          </ac:spMkLst>
        </pc:spChg>
        <pc:spChg chg="add del">
          <ac:chgData name="Corey Holton" userId="dfccdeabb580c92e" providerId="LiveId" clId="{C951E7E2-DF73-498A-9B5C-67E1A1DDAFBB}" dt="2024-09-05T04:19:44.056" v="8832" actId="26606"/>
          <ac:spMkLst>
            <pc:docMk/>
            <pc:sldMk cId="2486957135" sldId="292"/>
            <ac:spMk id="14" creationId="{887B892C-9BD7-460D-B3EE-AB7C87F479B9}"/>
          </ac:spMkLst>
        </pc:spChg>
        <pc:spChg chg="add">
          <ac:chgData name="Corey Holton" userId="dfccdeabb580c92e" providerId="LiveId" clId="{C951E7E2-DF73-498A-9B5C-67E1A1DDAFBB}" dt="2024-09-05T04:21:37.933" v="8843" actId="26606"/>
          <ac:spMkLst>
            <pc:docMk/>
            <pc:sldMk cId="2486957135" sldId="292"/>
            <ac:spMk id="15" creationId="{E2E0C929-96C6-41B1-A001-566036DF047B}"/>
          </ac:spMkLst>
        </pc:spChg>
        <pc:spChg chg="add del">
          <ac:chgData name="Corey Holton" userId="dfccdeabb580c92e" providerId="LiveId" clId="{C951E7E2-DF73-498A-9B5C-67E1A1DDAFBB}" dt="2024-09-05T04:19:47.430" v="8834" actId="26606"/>
          <ac:spMkLst>
            <pc:docMk/>
            <pc:sldMk cId="2486957135" sldId="292"/>
            <ac:spMk id="18" creationId="{637BD688-14A6-4B96-B8A2-3CD81C054FCE}"/>
          </ac:spMkLst>
        </pc:spChg>
        <pc:spChg chg="add del">
          <ac:chgData name="Corey Holton" userId="dfccdeabb580c92e" providerId="LiveId" clId="{C951E7E2-DF73-498A-9B5C-67E1A1DDAFBB}" dt="2024-09-05T04:19:47.430" v="8834" actId="26606"/>
          <ac:spMkLst>
            <pc:docMk/>
            <pc:sldMk cId="2486957135" sldId="292"/>
            <ac:spMk id="19" creationId="{B7B2544F-CA5E-40F6-9525-716A90C83FC5}"/>
          </ac:spMkLst>
        </pc:spChg>
        <pc:spChg chg="add del">
          <ac:chgData name="Corey Holton" userId="dfccdeabb580c92e" providerId="LiveId" clId="{C951E7E2-DF73-498A-9B5C-67E1A1DDAFBB}" dt="2024-09-05T04:20:44.942" v="8838" actId="26606"/>
          <ac:spMkLst>
            <pc:docMk/>
            <pc:sldMk cId="2486957135" sldId="292"/>
            <ac:spMk id="22" creationId="{6529CFB1-4A36-4A05-8D7A-948E2277312A}"/>
          </ac:spMkLst>
        </pc:spChg>
        <pc:spChg chg="add del">
          <ac:chgData name="Corey Holton" userId="dfccdeabb580c92e" providerId="LiveId" clId="{C951E7E2-DF73-498A-9B5C-67E1A1DDAFBB}" dt="2024-09-05T04:20:44.942" v="8838" actId="26606"/>
          <ac:spMkLst>
            <pc:docMk/>
            <pc:sldMk cId="2486957135" sldId="292"/>
            <ac:spMk id="23" creationId="{887B892C-9BD7-460D-B3EE-AB7C87F479B9}"/>
          </ac:spMkLst>
        </pc:spChg>
        <pc:picChg chg="add del">
          <ac:chgData name="Corey Holton" userId="dfccdeabb580c92e" providerId="LiveId" clId="{C951E7E2-DF73-498A-9B5C-67E1A1DDAFBB}" dt="2024-09-05T04:19:32.961" v="8830" actId="26606"/>
          <ac:picMkLst>
            <pc:docMk/>
            <pc:sldMk cId="2486957135" sldId="292"/>
            <ac:picMk id="9" creationId="{51CE93EC-3E5F-76DF-C197-BB9CCCD3B2BD}"/>
          </ac:picMkLst>
        </pc:picChg>
        <pc:picChg chg="add mod">
          <ac:chgData name="Corey Holton" userId="dfccdeabb580c92e" providerId="LiveId" clId="{C951E7E2-DF73-498A-9B5C-67E1A1DDAFBB}" dt="2024-09-05T04:21:37.933" v="8843" actId="26606"/>
          <ac:picMkLst>
            <pc:docMk/>
            <pc:sldMk cId="2486957135" sldId="292"/>
            <ac:picMk id="11" creationId="{90B3CCAE-D5CA-7433-8952-374677594070}"/>
          </ac:picMkLst>
        </pc:picChg>
        <pc:picChg chg="add del">
          <ac:chgData name="Corey Holton" userId="dfccdeabb580c92e" providerId="LiveId" clId="{C951E7E2-DF73-498A-9B5C-67E1A1DDAFBB}" dt="2024-09-05T04:19:44.056" v="8832" actId="26606"/>
          <ac:picMkLst>
            <pc:docMk/>
            <pc:sldMk cId="2486957135" sldId="292"/>
            <ac:picMk id="16" creationId="{6661354F-F6EC-4469-A5FA-C82D68AFEF12}"/>
          </ac:picMkLst>
        </pc:picChg>
        <pc:picChg chg="add del">
          <ac:chgData name="Corey Holton" userId="dfccdeabb580c92e" providerId="LiveId" clId="{C951E7E2-DF73-498A-9B5C-67E1A1DDAFBB}" dt="2024-09-05T04:19:47.430" v="8834" actId="26606"/>
          <ac:picMkLst>
            <pc:docMk/>
            <pc:sldMk cId="2486957135" sldId="292"/>
            <ac:picMk id="20" creationId="{757AB653-403A-4C29-A765-2D5A9A91CA46}"/>
          </ac:picMkLst>
        </pc:picChg>
        <pc:picChg chg="add del">
          <ac:chgData name="Corey Holton" userId="dfccdeabb580c92e" providerId="LiveId" clId="{C951E7E2-DF73-498A-9B5C-67E1A1DDAFBB}" dt="2024-09-05T04:20:44.942" v="8838" actId="26606"/>
          <ac:picMkLst>
            <pc:docMk/>
            <pc:sldMk cId="2486957135" sldId="292"/>
            <ac:picMk id="24" creationId="{6661354F-F6EC-4469-A5FA-C82D68AFEF12}"/>
          </ac:picMkLst>
        </pc:picChg>
      </pc:sldChg>
      <pc:sldChg chg="addSp delSp modSp new mod modTransition setBg delDesignElem">
        <pc:chgData name="Corey Holton" userId="dfccdeabb580c92e" providerId="LiveId" clId="{C951E7E2-DF73-498A-9B5C-67E1A1DDAFBB}" dt="2024-09-06T02:11:47.169" v="9550" actId="207"/>
        <pc:sldMkLst>
          <pc:docMk/>
          <pc:sldMk cId="3492612358" sldId="293"/>
        </pc:sldMkLst>
        <pc:spChg chg="mod ord">
          <ac:chgData name="Corey Holton" userId="dfccdeabb580c92e" providerId="LiveId" clId="{C951E7E2-DF73-498A-9B5C-67E1A1DDAFBB}" dt="2024-09-05T04:30:40.071" v="8899" actId="1076"/>
          <ac:spMkLst>
            <pc:docMk/>
            <pc:sldMk cId="3492612358" sldId="293"/>
            <ac:spMk id="2" creationId="{744E4BC1-D0B8-C46C-AA55-CC050686FC28}"/>
          </ac:spMkLst>
        </pc:spChg>
        <pc:spChg chg="mod ord">
          <ac:chgData name="Corey Holton" userId="dfccdeabb580c92e" providerId="LiveId" clId="{C951E7E2-DF73-498A-9B5C-67E1A1DDAFBB}" dt="2024-09-06T02:11:47.169" v="9550" actId="207"/>
          <ac:spMkLst>
            <pc:docMk/>
            <pc:sldMk cId="3492612358" sldId="293"/>
            <ac:spMk id="3" creationId="{F7FDBC72-F798-7FFE-B8B9-AF645A6CB75D}"/>
          </ac:spMkLst>
        </pc:spChg>
        <pc:spChg chg="add del">
          <ac:chgData name="Corey Holton" userId="dfccdeabb580c92e" providerId="LiveId" clId="{C951E7E2-DF73-498A-9B5C-67E1A1DDAFBB}" dt="2024-09-05T04:29:34.632" v="8881" actId="26606"/>
          <ac:spMkLst>
            <pc:docMk/>
            <pc:sldMk cId="3492612358" sldId="293"/>
            <ac:spMk id="7" creationId="{CBD761CD-A6EB-46C9-87D2-7ABA0FB63066}"/>
          </ac:spMkLst>
        </pc:spChg>
        <pc:spChg chg="add del">
          <ac:chgData name="Corey Holton" userId="dfccdeabb580c92e" providerId="LiveId" clId="{C951E7E2-DF73-498A-9B5C-67E1A1DDAFBB}" dt="2024-09-05T04:29:47.179" v="8893" actId="26606"/>
          <ac:spMkLst>
            <pc:docMk/>
            <pc:sldMk cId="3492612358" sldId="293"/>
            <ac:spMk id="8" creationId="{6A2D594C-1217-4E00-A19D-77D2192A3C82}"/>
          </ac:spMkLst>
        </pc:spChg>
        <pc:spChg chg="add del">
          <ac:chgData name="Corey Holton" userId="dfccdeabb580c92e" providerId="LiveId" clId="{C951E7E2-DF73-498A-9B5C-67E1A1DDAFBB}" dt="2024-09-01T13:52:32.633" v="6687" actId="26606"/>
          <ac:spMkLst>
            <pc:docMk/>
            <pc:sldMk cId="3492612358" sldId="293"/>
            <ac:spMk id="9" creationId="{2F687420-BEB4-45CD-8226-339BE553B8E6}"/>
          </ac:spMkLst>
        </pc:spChg>
        <pc:spChg chg="add del">
          <ac:chgData name="Corey Holton" userId="dfccdeabb580c92e" providerId="LiveId" clId="{C951E7E2-DF73-498A-9B5C-67E1A1DDAFBB}" dt="2024-09-05T04:29:34.632" v="8881" actId="26606"/>
          <ac:spMkLst>
            <pc:docMk/>
            <pc:sldMk cId="3492612358" sldId="293"/>
            <ac:spMk id="10" creationId="{90557F4D-2170-4C8B-A646-F097E03C3E6B}"/>
          </ac:spMkLst>
        </pc:spChg>
        <pc:spChg chg="add del">
          <ac:chgData name="Corey Holton" userId="dfccdeabb580c92e" providerId="LiveId" clId="{C951E7E2-DF73-498A-9B5C-67E1A1DDAFBB}" dt="2024-09-01T13:52:32.633" v="6687" actId="26606"/>
          <ac:spMkLst>
            <pc:docMk/>
            <pc:sldMk cId="3492612358" sldId="293"/>
            <ac:spMk id="11" creationId="{169CC832-2974-4E8D-90ED-3E2941BA7336}"/>
          </ac:spMkLst>
        </pc:spChg>
        <pc:spChg chg="add del">
          <ac:chgData name="Corey Holton" userId="dfccdeabb580c92e" providerId="LiveId" clId="{C951E7E2-DF73-498A-9B5C-67E1A1DDAFBB}" dt="2024-09-05T04:29:34.632" v="8881" actId="26606"/>
          <ac:spMkLst>
            <pc:docMk/>
            <pc:sldMk cId="3492612358" sldId="293"/>
            <ac:spMk id="12" creationId="{994F76A4-137B-4C86-AB87-8888B687C699}"/>
          </ac:spMkLst>
        </pc:spChg>
        <pc:spChg chg="add del">
          <ac:chgData name="Corey Holton" userId="dfccdeabb580c92e" providerId="LiveId" clId="{C951E7E2-DF73-498A-9B5C-67E1A1DDAFBB}" dt="2024-09-01T13:52:32.633" v="6687" actId="26606"/>
          <ac:spMkLst>
            <pc:docMk/>
            <pc:sldMk cId="3492612358" sldId="293"/>
            <ac:spMk id="13" creationId="{55222F96-971A-4F90-B841-6BAB416C7AC1}"/>
          </ac:spMkLst>
        </pc:spChg>
        <pc:spChg chg="add del">
          <ac:chgData name="Corey Holton" userId="dfccdeabb580c92e" providerId="LiveId" clId="{C951E7E2-DF73-498A-9B5C-67E1A1DDAFBB}" dt="2024-09-05T04:29:34.632" v="8881" actId="26606"/>
          <ac:spMkLst>
            <pc:docMk/>
            <pc:sldMk cId="3492612358" sldId="293"/>
            <ac:spMk id="14" creationId="{C0FDF689-EC05-45C6-9FF2-F8788C94F076}"/>
          </ac:spMkLst>
        </pc:spChg>
        <pc:spChg chg="add del">
          <ac:chgData name="Corey Holton" userId="dfccdeabb580c92e" providerId="LiveId" clId="{C951E7E2-DF73-498A-9B5C-67E1A1DDAFBB}" dt="2024-09-01T13:52:32.633" v="6687" actId="26606"/>
          <ac:spMkLst>
            <pc:docMk/>
            <pc:sldMk cId="3492612358" sldId="293"/>
            <ac:spMk id="15" creationId="{08980754-6F4B-43C9-B9BE-127B6BED6586}"/>
          </ac:spMkLst>
        </pc:spChg>
        <pc:spChg chg="add del">
          <ac:chgData name="Corey Holton" userId="dfccdeabb580c92e" providerId="LiveId" clId="{C951E7E2-DF73-498A-9B5C-67E1A1DDAFBB}" dt="2024-09-01T13:52:32.633" v="6687" actId="26606"/>
          <ac:spMkLst>
            <pc:docMk/>
            <pc:sldMk cId="3492612358" sldId="293"/>
            <ac:spMk id="17" creationId="{2C1BBA94-3F40-40AA-8BB9-E69E25E537C1}"/>
          </ac:spMkLst>
        </pc:spChg>
        <pc:spChg chg="add del">
          <ac:chgData name="Corey Holton" userId="dfccdeabb580c92e" providerId="LiveId" clId="{C951E7E2-DF73-498A-9B5C-67E1A1DDAFBB}" dt="2024-09-05T04:29:34.632" v="8881" actId="26606"/>
          <ac:spMkLst>
            <pc:docMk/>
            <pc:sldMk cId="3492612358" sldId="293"/>
            <ac:spMk id="18" creationId="{128DECAE-FC01-49ED-B1E4-4D3263EE634D}"/>
          </ac:spMkLst>
        </pc:spChg>
        <pc:spChg chg="add del">
          <ac:chgData name="Corey Holton" userId="dfccdeabb580c92e" providerId="LiveId" clId="{C951E7E2-DF73-498A-9B5C-67E1A1DDAFBB}" dt="2024-09-01T13:52:41.890" v="6689" actId="26606"/>
          <ac:spMkLst>
            <pc:docMk/>
            <pc:sldMk cId="3492612358" sldId="293"/>
            <ac:spMk id="19" creationId="{058A14AF-9FB5-4CC7-BA35-E8E85D3EDF0E}"/>
          </ac:spMkLst>
        </pc:spChg>
        <pc:spChg chg="add del">
          <ac:chgData name="Corey Holton" userId="dfccdeabb580c92e" providerId="LiveId" clId="{C951E7E2-DF73-498A-9B5C-67E1A1DDAFBB}" dt="2024-09-01T13:52:41.890" v="6689" actId="26606"/>
          <ac:spMkLst>
            <pc:docMk/>
            <pc:sldMk cId="3492612358" sldId="293"/>
            <ac:spMk id="20" creationId="{3A9A4357-BD1D-4622-A4FE-766E6AB8DE84}"/>
          </ac:spMkLst>
        </pc:spChg>
        <pc:spChg chg="add del">
          <ac:chgData name="Corey Holton" userId="dfccdeabb580c92e" providerId="LiveId" clId="{C951E7E2-DF73-498A-9B5C-67E1A1DDAFBB}" dt="2024-09-01T13:52:41.890" v="6689" actId="26606"/>
          <ac:spMkLst>
            <pc:docMk/>
            <pc:sldMk cId="3492612358" sldId="293"/>
            <ac:spMk id="21" creationId="{E659831F-0D9A-4C63-9EBB-8435B85A440F}"/>
          </ac:spMkLst>
        </pc:spChg>
        <pc:spChg chg="add del">
          <ac:chgData name="Corey Holton" userId="dfccdeabb580c92e" providerId="LiveId" clId="{C951E7E2-DF73-498A-9B5C-67E1A1DDAFBB}" dt="2024-09-01T13:52:41.890" v="6689" actId="26606"/>
          <ac:spMkLst>
            <pc:docMk/>
            <pc:sldMk cId="3492612358" sldId="293"/>
            <ac:spMk id="22" creationId="{E6995CE5-F890-4ABA-82A2-26507CE8D2A3}"/>
          </ac:spMkLst>
        </pc:spChg>
        <pc:spChg chg="add del">
          <ac:chgData name="Corey Holton" userId="dfccdeabb580c92e" providerId="LiveId" clId="{C951E7E2-DF73-498A-9B5C-67E1A1DDAFBB}" dt="2024-09-05T04:29:36.304" v="8883" actId="26606"/>
          <ac:spMkLst>
            <pc:docMk/>
            <pc:sldMk cId="3492612358" sldId="293"/>
            <ac:spMk id="23" creationId="{BE786D93-5428-43D7-9E68-C9289A73F323}"/>
          </ac:spMkLst>
        </pc:spChg>
        <pc:spChg chg="add del">
          <ac:chgData name="Corey Holton" userId="dfccdeabb580c92e" providerId="LiveId" clId="{C951E7E2-DF73-498A-9B5C-67E1A1DDAFBB}" dt="2024-09-01T13:52:45.527" v="6691" actId="26606"/>
          <ac:spMkLst>
            <pc:docMk/>
            <pc:sldMk cId="3492612358" sldId="293"/>
            <ac:spMk id="24" creationId="{117AB3D3-3C9C-4DED-809A-78734805B895}"/>
          </ac:spMkLst>
        </pc:spChg>
        <pc:spChg chg="add del">
          <ac:chgData name="Corey Holton" userId="dfccdeabb580c92e" providerId="LiveId" clId="{C951E7E2-DF73-498A-9B5C-67E1A1DDAFBB}" dt="2024-09-01T13:52:45.527" v="6691" actId="26606"/>
          <ac:spMkLst>
            <pc:docMk/>
            <pc:sldMk cId="3492612358" sldId="293"/>
            <ac:spMk id="25" creationId="{3A9A4357-BD1D-4622-A4FE-766E6AB8DE84}"/>
          </ac:spMkLst>
        </pc:spChg>
        <pc:spChg chg="add del">
          <ac:chgData name="Corey Holton" userId="dfccdeabb580c92e" providerId="LiveId" clId="{C951E7E2-DF73-498A-9B5C-67E1A1DDAFBB}" dt="2024-09-01T13:52:45.527" v="6691" actId="26606"/>
          <ac:spMkLst>
            <pc:docMk/>
            <pc:sldMk cId="3492612358" sldId="293"/>
            <ac:spMk id="26" creationId="{E659831F-0D9A-4C63-9EBB-8435B85A440F}"/>
          </ac:spMkLst>
        </pc:spChg>
        <pc:spChg chg="add del">
          <ac:chgData name="Corey Holton" userId="dfccdeabb580c92e" providerId="LiveId" clId="{C951E7E2-DF73-498A-9B5C-67E1A1DDAFBB}" dt="2024-09-01T13:52:45.527" v="6691" actId="26606"/>
          <ac:spMkLst>
            <pc:docMk/>
            <pc:sldMk cId="3492612358" sldId="293"/>
            <ac:spMk id="27" creationId="{E6995CE5-F890-4ABA-82A2-26507CE8D2A3}"/>
          </ac:spMkLst>
        </pc:spChg>
        <pc:spChg chg="add del">
          <ac:chgData name="Corey Holton" userId="dfccdeabb580c92e" providerId="LiveId" clId="{C951E7E2-DF73-498A-9B5C-67E1A1DDAFBB}" dt="2024-09-05T04:29:36.304" v="8883" actId="26606"/>
          <ac:spMkLst>
            <pc:docMk/>
            <pc:sldMk cId="3492612358" sldId="293"/>
            <ac:spMk id="28" creationId="{CECD43C8-3043-4DA4-B073-038136449569}"/>
          </ac:spMkLst>
        </pc:spChg>
        <pc:spChg chg="add del">
          <ac:chgData name="Corey Holton" userId="dfccdeabb580c92e" providerId="LiveId" clId="{C951E7E2-DF73-498A-9B5C-67E1A1DDAFBB}" dt="2024-09-01T13:52:48.119" v="6693" actId="26606"/>
          <ac:spMkLst>
            <pc:docMk/>
            <pc:sldMk cId="3492612358" sldId="293"/>
            <ac:spMk id="29" creationId="{201CC55D-ED54-4C5C-95E6-10947BD1103B}"/>
          </ac:spMkLst>
        </pc:spChg>
        <pc:spChg chg="add del">
          <ac:chgData name="Corey Holton" userId="dfccdeabb580c92e" providerId="LiveId" clId="{C951E7E2-DF73-498A-9B5C-67E1A1DDAFBB}" dt="2024-09-05T04:29:36.304" v="8883" actId="26606"/>
          <ac:spMkLst>
            <pc:docMk/>
            <pc:sldMk cId="3492612358" sldId="293"/>
            <ac:spMk id="31" creationId="{993EE489-F072-4667-978F-6B1B1DA5CB58}"/>
          </ac:spMkLst>
        </pc:spChg>
        <pc:spChg chg="add del">
          <ac:chgData name="Corey Holton" userId="dfccdeabb580c92e" providerId="LiveId" clId="{C951E7E2-DF73-498A-9B5C-67E1A1DDAFBB}" dt="2024-09-01T13:52:48.119" v="6693" actId="26606"/>
          <ac:spMkLst>
            <pc:docMk/>
            <pc:sldMk cId="3492612358" sldId="293"/>
            <ac:spMk id="32" creationId="{3873B707-463F-40B0-8227-E8CC6C67EB25}"/>
          </ac:spMkLst>
        </pc:spChg>
        <pc:spChg chg="add del">
          <ac:chgData name="Corey Holton" userId="dfccdeabb580c92e" providerId="LiveId" clId="{C951E7E2-DF73-498A-9B5C-67E1A1DDAFBB}" dt="2024-09-01T13:52:48.119" v="6693" actId="26606"/>
          <ac:spMkLst>
            <pc:docMk/>
            <pc:sldMk cId="3492612358" sldId="293"/>
            <ac:spMk id="33" creationId="{C13237C8-E62C-4F0D-A318-BD6FB6C2D138}"/>
          </ac:spMkLst>
        </pc:spChg>
        <pc:spChg chg="add del">
          <ac:chgData name="Corey Holton" userId="dfccdeabb580c92e" providerId="LiveId" clId="{C951E7E2-DF73-498A-9B5C-67E1A1DDAFBB}" dt="2024-09-01T13:52:48.119" v="6693" actId="26606"/>
          <ac:spMkLst>
            <pc:docMk/>
            <pc:sldMk cId="3492612358" sldId="293"/>
            <ac:spMk id="34" creationId="{19C9EAEA-39D0-4B0E-A0EB-51E7B26740B1}"/>
          </ac:spMkLst>
        </pc:spChg>
        <pc:spChg chg="add del">
          <ac:chgData name="Corey Holton" userId="dfccdeabb580c92e" providerId="LiveId" clId="{C951E7E2-DF73-498A-9B5C-67E1A1DDAFBB}" dt="2024-09-05T04:29:36.304" v="8883" actId="26606"/>
          <ac:spMkLst>
            <pc:docMk/>
            <pc:sldMk cId="3492612358" sldId="293"/>
            <ac:spMk id="35" creationId="{D82B7ADD-9222-4A37-B44A-5E58AAA873BE}"/>
          </ac:spMkLst>
        </pc:spChg>
        <pc:spChg chg="add del">
          <ac:chgData name="Corey Holton" userId="dfccdeabb580c92e" providerId="LiveId" clId="{C951E7E2-DF73-498A-9B5C-67E1A1DDAFBB}" dt="2024-09-05T03:38:39.168" v="8602"/>
          <ac:spMkLst>
            <pc:docMk/>
            <pc:sldMk cId="3492612358" sldId="293"/>
            <ac:spMk id="36" creationId="{DBC6133C-0615-4CE4-9132-37E609A9BDFA}"/>
          </ac:spMkLst>
        </pc:spChg>
        <pc:spChg chg="add del">
          <ac:chgData name="Corey Holton" userId="dfccdeabb580c92e" providerId="LiveId" clId="{C951E7E2-DF73-498A-9B5C-67E1A1DDAFBB}" dt="2024-09-05T03:38:39.168" v="8602"/>
          <ac:spMkLst>
            <pc:docMk/>
            <pc:sldMk cId="3492612358" sldId="293"/>
            <ac:spMk id="37" creationId="{169CC832-2974-4E8D-90ED-3E2941BA7336}"/>
          </ac:spMkLst>
        </pc:spChg>
        <pc:spChg chg="add del">
          <ac:chgData name="Corey Holton" userId="dfccdeabb580c92e" providerId="LiveId" clId="{C951E7E2-DF73-498A-9B5C-67E1A1DDAFBB}" dt="2024-09-05T03:38:39.168" v="8602"/>
          <ac:spMkLst>
            <pc:docMk/>
            <pc:sldMk cId="3492612358" sldId="293"/>
            <ac:spMk id="38" creationId="{55222F96-971A-4F90-B841-6BAB416C7AC1}"/>
          </ac:spMkLst>
        </pc:spChg>
        <pc:spChg chg="add del">
          <ac:chgData name="Corey Holton" userId="dfccdeabb580c92e" providerId="LiveId" clId="{C951E7E2-DF73-498A-9B5C-67E1A1DDAFBB}" dt="2024-09-05T03:38:39.168" v="8602"/>
          <ac:spMkLst>
            <pc:docMk/>
            <pc:sldMk cId="3492612358" sldId="293"/>
            <ac:spMk id="39" creationId="{08980754-6F4B-43C9-B9BE-127B6BED6586}"/>
          </ac:spMkLst>
        </pc:spChg>
        <pc:spChg chg="add del">
          <ac:chgData name="Corey Holton" userId="dfccdeabb580c92e" providerId="LiveId" clId="{C951E7E2-DF73-498A-9B5C-67E1A1DDAFBB}" dt="2024-09-05T03:38:39.168" v="8602"/>
          <ac:spMkLst>
            <pc:docMk/>
            <pc:sldMk cId="3492612358" sldId="293"/>
            <ac:spMk id="40" creationId="{2C1BBA94-3F40-40AA-8BB9-E69E25E537C1}"/>
          </ac:spMkLst>
        </pc:spChg>
        <pc:spChg chg="add del">
          <ac:chgData name="Corey Holton" userId="dfccdeabb580c92e" providerId="LiveId" clId="{C951E7E2-DF73-498A-9B5C-67E1A1DDAFBB}" dt="2024-09-05T04:29:36.304" v="8883" actId="26606"/>
          <ac:spMkLst>
            <pc:docMk/>
            <pc:sldMk cId="3492612358" sldId="293"/>
            <ac:spMk id="42" creationId="{13413B3E-32FE-494E-8D39-4B19A1D1754B}"/>
          </ac:spMkLst>
        </pc:spChg>
        <pc:spChg chg="add del">
          <ac:chgData name="Corey Holton" userId="dfccdeabb580c92e" providerId="LiveId" clId="{C951E7E2-DF73-498A-9B5C-67E1A1DDAFBB}" dt="2024-09-05T04:29:36.304" v="8883" actId="26606"/>
          <ac:spMkLst>
            <pc:docMk/>
            <pc:sldMk cId="3492612358" sldId="293"/>
            <ac:spMk id="43" creationId="{523B1C1F-2470-4334-89E2-9E6471DC49B7}"/>
          </ac:spMkLst>
        </pc:spChg>
        <pc:spChg chg="add del">
          <ac:chgData name="Corey Holton" userId="dfccdeabb580c92e" providerId="LiveId" clId="{C951E7E2-DF73-498A-9B5C-67E1A1DDAFBB}" dt="2024-09-05T04:29:47.179" v="8893" actId="26606"/>
          <ac:spMkLst>
            <pc:docMk/>
            <pc:sldMk cId="3492612358" sldId="293"/>
            <ac:spMk id="44" creationId="{CCC83AE1-469B-4A5C-839B-ABA747486B39}"/>
          </ac:spMkLst>
        </pc:spChg>
        <pc:spChg chg="add del">
          <ac:chgData name="Corey Holton" userId="dfccdeabb580c92e" providerId="LiveId" clId="{C951E7E2-DF73-498A-9B5C-67E1A1DDAFBB}" dt="2024-09-05T04:29:39.398" v="8885" actId="26606"/>
          <ac:spMkLst>
            <pc:docMk/>
            <pc:sldMk cId="3492612358" sldId="293"/>
            <ac:spMk id="45" creationId="{5FD5EF99-9D76-43E8-82E7-A9F501E9A0FC}"/>
          </ac:spMkLst>
        </pc:spChg>
        <pc:spChg chg="add del">
          <ac:chgData name="Corey Holton" userId="dfccdeabb580c92e" providerId="LiveId" clId="{C951E7E2-DF73-498A-9B5C-67E1A1DDAFBB}" dt="2024-09-05T04:29:39.398" v="8885" actId="26606"/>
          <ac:spMkLst>
            <pc:docMk/>
            <pc:sldMk cId="3492612358" sldId="293"/>
            <ac:spMk id="46" creationId="{EB328C97-9788-443D-8FB2-CD6F049BA44F}"/>
          </ac:spMkLst>
        </pc:spChg>
        <pc:spChg chg="add del">
          <ac:chgData name="Corey Holton" userId="dfccdeabb580c92e" providerId="LiveId" clId="{C951E7E2-DF73-498A-9B5C-67E1A1DDAFBB}" dt="2024-09-05T04:29:41.655" v="8887" actId="26606"/>
          <ac:spMkLst>
            <pc:docMk/>
            <pc:sldMk cId="3492612358" sldId="293"/>
            <ac:spMk id="48" creationId="{6A2D594C-1217-4E00-A19D-77D2192A3C82}"/>
          </ac:spMkLst>
        </pc:spChg>
        <pc:spChg chg="add del">
          <ac:chgData name="Corey Holton" userId="dfccdeabb580c92e" providerId="LiveId" clId="{C951E7E2-DF73-498A-9B5C-67E1A1DDAFBB}" dt="2024-09-05T04:29:41.655" v="8887" actId="26606"/>
          <ac:spMkLst>
            <pc:docMk/>
            <pc:sldMk cId="3492612358" sldId="293"/>
            <ac:spMk id="49" creationId="{CCC83AE1-469B-4A5C-839B-ABA747486B39}"/>
          </ac:spMkLst>
        </pc:spChg>
        <pc:grpChg chg="add del">
          <ac:chgData name="Corey Holton" userId="dfccdeabb580c92e" providerId="LiveId" clId="{C951E7E2-DF73-498A-9B5C-67E1A1DDAFBB}" dt="2024-09-01T13:52:48.119" v="6693" actId="26606"/>
          <ac:grpSpMkLst>
            <pc:docMk/>
            <pc:sldMk cId="3492612358" sldId="293"/>
            <ac:grpSpMk id="30" creationId="{1DE889C7-FAD6-4397-98E2-05D503484459}"/>
          </ac:grpSpMkLst>
        </pc:grpChg>
        <pc:picChg chg="add mod ord">
          <ac:chgData name="Corey Holton" userId="dfccdeabb580c92e" providerId="LiveId" clId="{C951E7E2-DF73-498A-9B5C-67E1A1DDAFBB}" dt="2024-09-05T04:30:32.873" v="8897" actId="1076"/>
          <ac:picMkLst>
            <pc:docMk/>
            <pc:sldMk cId="3492612358" sldId="293"/>
            <ac:picMk id="4" creationId="{4B533CA1-A8CE-E85F-E697-234A1379B2E2}"/>
          </ac:picMkLst>
        </pc:picChg>
        <pc:picChg chg="add mod">
          <ac:chgData name="Corey Holton" userId="dfccdeabb580c92e" providerId="LiveId" clId="{C951E7E2-DF73-498A-9B5C-67E1A1DDAFBB}" dt="2024-09-05T04:30:35.551" v="8898" actId="1076"/>
          <ac:picMkLst>
            <pc:docMk/>
            <pc:sldMk cId="3492612358" sldId="293"/>
            <ac:picMk id="5" creationId="{11EF16DB-92FC-691F-DB90-B1BA8762BDB0}"/>
          </ac:picMkLst>
        </pc:picChg>
        <pc:picChg chg="add del">
          <ac:chgData name="Corey Holton" userId="dfccdeabb580c92e" providerId="LiveId" clId="{C951E7E2-DF73-498A-9B5C-67E1A1DDAFBB}" dt="2024-09-05T04:29:34.632" v="8881" actId="26606"/>
          <ac:picMkLst>
            <pc:docMk/>
            <pc:sldMk cId="3492612358" sldId="293"/>
            <ac:picMk id="16" creationId="{4D77ADB9-4855-4FDA-BCEB-DEC480F0F195}"/>
          </ac:picMkLst>
        </pc:picChg>
        <pc:picChg chg="add del">
          <ac:chgData name="Corey Holton" userId="dfccdeabb580c92e" providerId="LiveId" clId="{C951E7E2-DF73-498A-9B5C-67E1A1DDAFBB}" dt="2024-09-05T04:29:36.304" v="8883" actId="26606"/>
          <ac:picMkLst>
            <pc:docMk/>
            <pc:sldMk cId="3492612358" sldId="293"/>
            <ac:picMk id="41" creationId="{821D654A-AA46-4760-BD10-2D3B98C18C6D}"/>
          </ac:picMkLst>
        </pc:picChg>
        <pc:picChg chg="add del">
          <ac:chgData name="Corey Holton" userId="dfccdeabb580c92e" providerId="LiveId" clId="{C951E7E2-DF73-498A-9B5C-67E1A1DDAFBB}" dt="2024-09-05T04:29:47.179" v="8893" actId="26606"/>
          <ac:picMkLst>
            <pc:docMk/>
            <pc:sldMk cId="3492612358" sldId="293"/>
            <ac:picMk id="47" creationId="{4265EB01-6720-4F3D-9998-9AD05304596D}"/>
          </ac:picMkLst>
        </pc:picChg>
        <pc:picChg chg="add del">
          <ac:chgData name="Corey Holton" userId="dfccdeabb580c92e" providerId="LiveId" clId="{C951E7E2-DF73-498A-9B5C-67E1A1DDAFBB}" dt="2024-09-05T04:29:41.655" v="8887" actId="26606"/>
          <ac:picMkLst>
            <pc:docMk/>
            <pc:sldMk cId="3492612358" sldId="293"/>
            <ac:picMk id="50" creationId="{4265EB01-6720-4F3D-9998-9AD05304596D}"/>
          </ac:picMkLst>
        </pc:picChg>
      </pc:sldChg>
      <pc:sldChg chg="addSp delSp modSp add mod modTransition setBg delDesignElem">
        <pc:chgData name="Corey Holton" userId="dfccdeabb580c92e" providerId="LiveId" clId="{C951E7E2-DF73-498A-9B5C-67E1A1DDAFBB}" dt="2024-09-10T02:01:17.290" v="9695" actId="20577"/>
        <pc:sldMkLst>
          <pc:docMk/>
          <pc:sldMk cId="2111145073" sldId="294"/>
        </pc:sldMkLst>
        <pc:spChg chg="mod">
          <ac:chgData name="Corey Holton" userId="dfccdeabb580c92e" providerId="LiveId" clId="{C951E7E2-DF73-498A-9B5C-67E1A1DDAFBB}" dt="2024-09-05T04:31:27.159" v="8909" actId="26606"/>
          <ac:spMkLst>
            <pc:docMk/>
            <pc:sldMk cId="2111145073" sldId="294"/>
            <ac:spMk id="2" creationId="{744E4BC1-D0B8-C46C-AA55-CC050686FC28}"/>
          </ac:spMkLst>
        </pc:spChg>
        <pc:spChg chg="mod ord">
          <ac:chgData name="Corey Holton" userId="dfccdeabb580c92e" providerId="LiveId" clId="{C951E7E2-DF73-498A-9B5C-67E1A1DDAFBB}" dt="2024-09-10T02:01:17.290" v="9695" actId="20577"/>
          <ac:spMkLst>
            <pc:docMk/>
            <pc:sldMk cId="2111145073" sldId="294"/>
            <ac:spMk id="3" creationId="{F7FDBC72-F798-7FFE-B8B9-AF645A6CB75D}"/>
          </ac:spMkLst>
        </pc:spChg>
        <pc:spChg chg="add del">
          <ac:chgData name="Corey Holton" userId="dfccdeabb580c92e" providerId="LiveId" clId="{C951E7E2-DF73-498A-9B5C-67E1A1DDAFBB}" dt="2024-09-05T04:31:21.053" v="8902" actId="26606"/>
          <ac:spMkLst>
            <pc:docMk/>
            <pc:sldMk cId="2111145073" sldId="294"/>
            <ac:spMk id="6" creationId="{1EA5387D-64D8-4D6C-B109-FF4E81DF609A}"/>
          </ac:spMkLst>
        </pc:spChg>
        <pc:spChg chg="add del">
          <ac:chgData name="Corey Holton" userId="dfccdeabb580c92e" providerId="LiveId" clId="{C951E7E2-DF73-498A-9B5C-67E1A1DDAFBB}" dt="2024-09-05T04:31:27.142" v="8908" actId="26606"/>
          <ac:spMkLst>
            <pc:docMk/>
            <pc:sldMk cId="2111145073" sldId="294"/>
            <ac:spMk id="7" creationId="{2DA785FA-C071-43A3-A397-53F1104417FB}"/>
          </ac:spMkLst>
        </pc:spChg>
        <pc:spChg chg="add del">
          <ac:chgData name="Corey Holton" userId="dfccdeabb580c92e" providerId="LiveId" clId="{C951E7E2-DF73-498A-9B5C-67E1A1DDAFBB}" dt="2024-09-01T13:54:57.514" v="6701" actId="26606"/>
          <ac:spMkLst>
            <pc:docMk/>
            <pc:sldMk cId="2111145073" sldId="294"/>
            <ac:spMk id="9" creationId="{058A14AF-9FB5-4CC7-BA35-E8E85D3EDF0E}"/>
          </ac:spMkLst>
        </pc:spChg>
        <pc:spChg chg="add del">
          <ac:chgData name="Corey Holton" userId="dfccdeabb580c92e" providerId="LiveId" clId="{C951E7E2-DF73-498A-9B5C-67E1A1DDAFBB}" dt="2024-09-01T13:54:57.514" v="6701" actId="26606"/>
          <ac:spMkLst>
            <pc:docMk/>
            <pc:sldMk cId="2111145073" sldId="294"/>
            <ac:spMk id="11" creationId="{3A9A4357-BD1D-4622-A4FE-766E6AB8DE84}"/>
          </ac:spMkLst>
        </pc:spChg>
        <pc:spChg chg="add del">
          <ac:chgData name="Corey Holton" userId="dfccdeabb580c92e" providerId="LiveId" clId="{C951E7E2-DF73-498A-9B5C-67E1A1DDAFBB}" dt="2024-09-01T13:54:57.514" v="6701" actId="26606"/>
          <ac:spMkLst>
            <pc:docMk/>
            <pc:sldMk cId="2111145073" sldId="294"/>
            <ac:spMk id="13" creationId="{E659831F-0D9A-4C63-9EBB-8435B85A440F}"/>
          </ac:spMkLst>
        </pc:spChg>
        <pc:spChg chg="add del">
          <ac:chgData name="Corey Holton" userId="dfccdeabb580c92e" providerId="LiveId" clId="{C951E7E2-DF73-498A-9B5C-67E1A1DDAFBB}" dt="2024-09-01T13:54:57.514" v="6701" actId="26606"/>
          <ac:spMkLst>
            <pc:docMk/>
            <pc:sldMk cId="2111145073" sldId="294"/>
            <ac:spMk id="15" creationId="{E6995CE5-F890-4ABA-82A2-26507CE8D2A3}"/>
          </ac:spMkLst>
        </pc:spChg>
        <pc:spChg chg="add del">
          <ac:chgData name="Corey Holton" userId="dfccdeabb580c92e" providerId="LiveId" clId="{C951E7E2-DF73-498A-9B5C-67E1A1DDAFBB}" dt="2024-09-05T03:38:39.168" v="8602"/>
          <ac:spMkLst>
            <pc:docMk/>
            <pc:sldMk cId="2111145073" sldId="294"/>
            <ac:spMk id="17" creationId="{FFB60E8C-7224-44A4-87A0-46A1711DD2ED}"/>
          </ac:spMkLst>
        </pc:spChg>
        <pc:spChg chg="add del">
          <ac:chgData name="Corey Holton" userId="dfccdeabb580c92e" providerId="LiveId" clId="{C951E7E2-DF73-498A-9B5C-67E1A1DDAFBB}" dt="2024-09-05T03:38:39.168" v="8602"/>
          <ac:spMkLst>
            <pc:docMk/>
            <pc:sldMk cId="2111145073" sldId="294"/>
            <ac:spMk id="18" creationId="{5DA32751-37A2-45C0-BE94-63D375E27003}"/>
          </ac:spMkLst>
        </pc:spChg>
        <pc:spChg chg="add del">
          <ac:chgData name="Corey Holton" userId="dfccdeabb580c92e" providerId="LiveId" clId="{C951E7E2-DF73-498A-9B5C-67E1A1DDAFBB}" dt="2024-09-05T03:38:39.168" v="8602"/>
          <ac:spMkLst>
            <pc:docMk/>
            <pc:sldMk cId="2111145073" sldId="294"/>
            <ac:spMk id="19" creationId="{E659831F-0D9A-4C63-9EBB-8435B85A440F}"/>
          </ac:spMkLst>
        </pc:spChg>
        <pc:spChg chg="add del">
          <ac:chgData name="Corey Holton" userId="dfccdeabb580c92e" providerId="LiveId" clId="{C951E7E2-DF73-498A-9B5C-67E1A1DDAFBB}" dt="2024-09-05T03:38:39.168" v="8602"/>
          <ac:spMkLst>
            <pc:docMk/>
            <pc:sldMk cId="2111145073" sldId="294"/>
            <ac:spMk id="20" creationId="{5A55FBCD-CD42-40F5-8A1B-3203F9CAEEAA}"/>
          </ac:spMkLst>
        </pc:spChg>
        <pc:picChg chg="add mod ord">
          <ac:chgData name="Corey Holton" userId="dfccdeabb580c92e" providerId="LiveId" clId="{C951E7E2-DF73-498A-9B5C-67E1A1DDAFBB}" dt="2024-09-05T04:31:27.159" v="8909" actId="26606"/>
          <ac:picMkLst>
            <pc:docMk/>
            <pc:sldMk cId="2111145073" sldId="294"/>
            <ac:picMk id="4" creationId="{CA992C3E-9500-855B-F346-433C090100A9}"/>
          </ac:picMkLst>
        </pc:picChg>
        <pc:picChg chg="add del">
          <ac:chgData name="Corey Holton" userId="dfccdeabb580c92e" providerId="LiveId" clId="{C951E7E2-DF73-498A-9B5C-67E1A1DDAFBB}" dt="2024-09-05T04:31:27.142" v="8908" actId="26606"/>
          <ac:picMkLst>
            <pc:docMk/>
            <pc:sldMk cId="2111145073" sldId="294"/>
            <ac:picMk id="8" creationId="{B654D573-EC63-4874-BAA1-1F203B95BF62}"/>
          </ac:picMkLst>
        </pc:picChg>
      </pc:sldChg>
      <pc:sldChg chg="addSp delSp modSp add mod modTransition setBg delDesignElem">
        <pc:chgData name="Corey Holton" userId="dfccdeabb580c92e" providerId="LiveId" clId="{C951E7E2-DF73-498A-9B5C-67E1A1DDAFBB}" dt="2024-09-05T06:08:00.019" v="9095"/>
        <pc:sldMkLst>
          <pc:docMk/>
          <pc:sldMk cId="1100639770" sldId="295"/>
        </pc:sldMkLst>
        <pc:spChg chg="mod">
          <ac:chgData name="Corey Holton" userId="dfccdeabb580c92e" providerId="LiveId" clId="{C951E7E2-DF73-498A-9B5C-67E1A1DDAFBB}" dt="2024-09-05T04:28:18.683" v="8877" actId="1076"/>
          <ac:spMkLst>
            <pc:docMk/>
            <pc:sldMk cId="1100639770" sldId="295"/>
            <ac:spMk id="2" creationId="{539EAE2D-6F05-29FC-24CF-F2FDCCA541CB}"/>
          </ac:spMkLst>
        </pc:spChg>
        <pc:spChg chg="mod ord">
          <ac:chgData name="Corey Holton" userId="dfccdeabb580c92e" providerId="LiveId" clId="{C951E7E2-DF73-498A-9B5C-67E1A1DDAFBB}" dt="2024-09-05T05:03:37.543" v="8989" actId="12"/>
          <ac:spMkLst>
            <pc:docMk/>
            <pc:sldMk cId="1100639770" sldId="295"/>
            <ac:spMk id="3" creationId="{D6F543D4-D6C9-E508-8342-FD2252C206E0}"/>
          </ac:spMkLst>
        </pc:spChg>
        <pc:spChg chg="add mod">
          <ac:chgData name="Corey Holton" userId="dfccdeabb580c92e" providerId="LiveId" clId="{C951E7E2-DF73-498A-9B5C-67E1A1DDAFBB}" dt="2024-09-05T04:28:42.743" v="8879" actId="1076"/>
          <ac:spMkLst>
            <pc:docMk/>
            <pc:sldMk cId="1100639770" sldId="295"/>
            <ac:spMk id="5" creationId="{8AA6456F-CD38-E63C-6B83-036025266AF5}"/>
          </ac:spMkLst>
        </pc:spChg>
        <pc:spChg chg="add del">
          <ac:chgData name="Corey Holton" userId="dfccdeabb580c92e" providerId="LiveId" clId="{C951E7E2-DF73-498A-9B5C-67E1A1DDAFBB}" dt="2024-09-01T14:14:51.960" v="7663" actId="26606"/>
          <ac:spMkLst>
            <pc:docMk/>
            <pc:sldMk cId="1100639770" sldId="295"/>
            <ac:spMk id="9" creationId="{201CC55D-ED54-4C5C-95E6-10947BD1103B}"/>
          </ac:spMkLst>
        </pc:spChg>
        <pc:spChg chg="add">
          <ac:chgData name="Corey Holton" userId="dfccdeabb580c92e" providerId="LiveId" clId="{C951E7E2-DF73-498A-9B5C-67E1A1DDAFBB}" dt="2024-09-05T04:28:07.055" v="8876" actId="26606"/>
          <ac:spMkLst>
            <pc:docMk/>
            <pc:sldMk cId="1100639770" sldId="295"/>
            <ac:spMk id="10" creationId="{915FA5E9-6A0B-4A0F-8F65-04FF17AE1E1B}"/>
          </ac:spMkLst>
        </pc:spChg>
        <pc:spChg chg="add del">
          <ac:chgData name="Corey Holton" userId="dfccdeabb580c92e" providerId="LiveId" clId="{C951E7E2-DF73-498A-9B5C-67E1A1DDAFBB}" dt="2024-09-01T14:15:00.458" v="7667" actId="26606"/>
          <ac:spMkLst>
            <pc:docMk/>
            <pc:sldMk cId="1100639770" sldId="295"/>
            <ac:spMk id="13" creationId="{E659831F-0D9A-4C63-9EBB-8435B85A440F}"/>
          </ac:spMkLst>
        </pc:spChg>
        <pc:spChg chg="add">
          <ac:chgData name="Corey Holton" userId="dfccdeabb580c92e" providerId="LiveId" clId="{C951E7E2-DF73-498A-9B5C-67E1A1DDAFBB}" dt="2024-09-05T04:28:07.055" v="8876" actId="26606"/>
          <ac:spMkLst>
            <pc:docMk/>
            <pc:sldMk cId="1100639770" sldId="295"/>
            <ac:spMk id="14" creationId="{6BFDDC8F-8D60-424D-8471-B32F1CB03A84}"/>
          </ac:spMkLst>
        </pc:spChg>
        <pc:spChg chg="add del">
          <ac:chgData name="Corey Holton" userId="dfccdeabb580c92e" providerId="LiveId" clId="{C951E7E2-DF73-498A-9B5C-67E1A1DDAFBB}" dt="2024-09-01T14:14:51.960" v="7663" actId="26606"/>
          <ac:spMkLst>
            <pc:docMk/>
            <pc:sldMk cId="1100639770" sldId="295"/>
            <ac:spMk id="15" creationId="{3873B707-463F-40B0-8227-E8CC6C67EB25}"/>
          </ac:spMkLst>
        </pc:spChg>
        <pc:spChg chg="add del">
          <ac:chgData name="Corey Holton" userId="dfccdeabb580c92e" providerId="LiveId" clId="{C951E7E2-DF73-498A-9B5C-67E1A1DDAFBB}" dt="2024-09-01T14:14:51.960" v="7663" actId="26606"/>
          <ac:spMkLst>
            <pc:docMk/>
            <pc:sldMk cId="1100639770" sldId="295"/>
            <ac:spMk id="17" creationId="{C13237C8-E62C-4F0D-A318-BD6FB6C2D138}"/>
          </ac:spMkLst>
        </pc:spChg>
        <pc:spChg chg="add del">
          <ac:chgData name="Corey Holton" userId="dfccdeabb580c92e" providerId="LiveId" clId="{C951E7E2-DF73-498A-9B5C-67E1A1DDAFBB}" dt="2024-09-01T14:14:51.960" v="7663" actId="26606"/>
          <ac:spMkLst>
            <pc:docMk/>
            <pc:sldMk cId="1100639770" sldId="295"/>
            <ac:spMk id="19" creationId="{19C9EAEA-39D0-4B0E-A0EB-51E7B26740B1}"/>
          </ac:spMkLst>
        </pc:spChg>
        <pc:spChg chg="add del">
          <ac:chgData name="Corey Holton" userId="dfccdeabb580c92e" providerId="LiveId" clId="{C951E7E2-DF73-498A-9B5C-67E1A1DDAFBB}" dt="2024-09-01T14:14:57.617" v="7665" actId="26606"/>
          <ac:spMkLst>
            <pc:docMk/>
            <pc:sldMk cId="1100639770" sldId="295"/>
            <ac:spMk id="21" creationId="{FFB60E8C-7224-44A4-87A0-46A1711DD2ED}"/>
          </ac:spMkLst>
        </pc:spChg>
        <pc:spChg chg="add del">
          <ac:chgData name="Corey Holton" userId="dfccdeabb580c92e" providerId="LiveId" clId="{C951E7E2-DF73-498A-9B5C-67E1A1DDAFBB}" dt="2024-09-01T14:14:57.617" v="7665" actId="26606"/>
          <ac:spMkLst>
            <pc:docMk/>
            <pc:sldMk cId="1100639770" sldId="295"/>
            <ac:spMk id="22" creationId="{5DA32751-37A2-45C0-BE94-63D375E27003}"/>
          </ac:spMkLst>
        </pc:spChg>
        <pc:spChg chg="add del">
          <ac:chgData name="Corey Holton" userId="dfccdeabb580c92e" providerId="LiveId" clId="{C951E7E2-DF73-498A-9B5C-67E1A1DDAFBB}" dt="2024-09-01T14:14:57.617" v="7665" actId="26606"/>
          <ac:spMkLst>
            <pc:docMk/>
            <pc:sldMk cId="1100639770" sldId="295"/>
            <ac:spMk id="23" creationId="{E659831F-0D9A-4C63-9EBB-8435B85A440F}"/>
          </ac:spMkLst>
        </pc:spChg>
        <pc:spChg chg="add del">
          <ac:chgData name="Corey Holton" userId="dfccdeabb580c92e" providerId="LiveId" clId="{C951E7E2-DF73-498A-9B5C-67E1A1DDAFBB}" dt="2024-09-01T14:14:57.617" v="7665" actId="26606"/>
          <ac:spMkLst>
            <pc:docMk/>
            <pc:sldMk cId="1100639770" sldId="295"/>
            <ac:spMk id="24" creationId="{5A55FBCD-CD42-40F5-8A1B-3203F9CAEEAA}"/>
          </ac:spMkLst>
        </pc:spChg>
        <pc:spChg chg="add del">
          <ac:chgData name="Corey Holton" userId="dfccdeabb580c92e" providerId="LiveId" clId="{C951E7E2-DF73-498A-9B5C-67E1A1DDAFBB}" dt="2024-09-01T14:15:00.458" v="7667" actId="26606"/>
          <ac:spMkLst>
            <pc:docMk/>
            <pc:sldMk cId="1100639770" sldId="295"/>
            <ac:spMk id="26" creationId="{058A14AF-9FB5-4CC7-BA35-E8E85D3EDF0E}"/>
          </ac:spMkLst>
        </pc:spChg>
        <pc:spChg chg="add del">
          <ac:chgData name="Corey Holton" userId="dfccdeabb580c92e" providerId="LiveId" clId="{C951E7E2-DF73-498A-9B5C-67E1A1DDAFBB}" dt="2024-09-01T14:15:00.458" v="7667" actId="26606"/>
          <ac:spMkLst>
            <pc:docMk/>
            <pc:sldMk cId="1100639770" sldId="295"/>
            <ac:spMk id="27" creationId="{3A9A4357-BD1D-4622-A4FE-766E6AB8DE84}"/>
          </ac:spMkLst>
        </pc:spChg>
        <pc:spChg chg="add del">
          <ac:chgData name="Corey Holton" userId="dfccdeabb580c92e" providerId="LiveId" clId="{C951E7E2-DF73-498A-9B5C-67E1A1DDAFBB}" dt="2024-09-01T14:15:00.458" v="7667" actId="26606"/>
          <ac:spMkLst>
            <pc:docMk/>
            <pc:sldMk cId="1100639770" sldId="295"/>
            <ac:spMk id="28" creationId="{E6995CE5-F890-4ABA-82A2-26507CE8D2A3}"/>
          </ac:spMkLst>
        </pc:spChg>
        <pc:spChg chg="add del">
          <ac:chgData name="Corey Holton" userId="dfccdeabb580c92e" providerId="LiveId" clId="{C951E7E2-DF73-498A-9B5C-67E1A1DDAFBB}" dt="2024-09-05T03:38:39.168" v="8602"/>
          <ac:spMkLst>
            <pc:docMk/>
            <pc:sldMk cId="1100639770" sldId="295"/>
            <ac:spMk id="30" creationId="{201CC55D-ED54-4C5C-95E6-10947BD1103B}"/>
          </ac:spMkLst>
        </pc:spChg>
        <pc:spChg chg="add del">
          <ac:chgData name="Corey Holton" userId="dfccdeabb580c92e" providerId="LiveId" clId="{C951E7E2-DF73-498A-9B5C-67E1A1DDAFBB}" dt="2024-09-05T03:38:39.168" v="8602"/>
          <ac:spMkLst>
            <pc:docMk/>
            <pc:sldMk cId="1100639770" sldId="295"/>
            <ac:spMk id="33" creationId="{3873B707-463F-40B0-8227-E8CC6C67EB25}"/>
          </ac:spMkLst>
        </pc:spChg>
        <pc:spChg chg="add del">
          <ac:chgData name="Corey Holton" userId="dfccdeabb580c92e" providerId="LiveId" clId="{C951E7E2-DF73-498A-9B5C-67E1A1DDAFBB}" dt="2024-09-05T03:38:39.168" v="8602"/>
          <ac:spMkLst>
            <pc:docMk/>
            <pc:sldMk cId="1100639770" sldId="295"/>
            <ac:spMk id="34" creationId="{C13237C8-E62C-4F0D-A318-BD6FB6C2D138}"/>
          </ac:spMkLst>
        </pc:spChg>
        <pc:spChg chg="add del">
          <ac:chgData name="Corey Holton" userId="dfccdeabb580c92e" providerId="LiveId" clId="{C951E7E2-DF73-498A-9B5C-67E1A1DDAFBB}" dt="2024-09-05T03:38:39.168" v="8602"/>
          <ac:spMkLst>
            <pc:docMk/>
            <pc:sldMk cId="1100639770" sldId="295"/>
            <ac:spMk id="35" creationId="{19C9EAEA-39D0-4B0E-A0EB-51E7B26740B1}"/>
          </ac:spMkLst>
        </pc:spChg>
        <pc:grpChg chg="add del">
          <ac:chgData name="Corey Holton" userId="dfccdeabb580c92e" providerId="LiveId" clId="{C951E7E2-DF73-498A-9B5C-67E1A1DDAFBB}" dt="2024-09-01T14:14:51.960" v="7663" actId="26606"/>
          <ac:grpSpMkLst>
            <pc:docMk/>
            <pc:sldMk cId="1100639770" sldId="295"/>
            <ac:grpSpMk id="11" creationId="{1DE889C7-FAD6-4397-98E2-05D503484459}"/>
          </ac:grpSpMkLst>
        </pc:grpChg>
        <pc:grpChg chg="add del">
          <ac:chgData name="Corey Holton" userId="dfccdeabb580c92e" providerId="LiveId" clId="{C951E7E2-DF73-498A-9B5C-67E1A1DDAFBB}" dt="2024-09-05T03:38:39.168" v="8602"/>
          <ac:grpSpMkLst>
            <pc:docMk/>
            <pc:sldMk cId="1100639770" sldId="295"/>
            <ac:grpSpMk id="31" creationId="{1DE889C7-FAD6-4397-98E2-05D503484459}"/>
          </ac:grpSpMkLst>
        </pc:grpChg>
        <pc:picChg chg="add del mod">
          <ac:chgData name="Corey Holton" userId="dfccdeabb580c92e" providerId="LiveId" clId="{C951E7E2-DF73-498A-9B5C-67E1A1DDAFBB}" dt="2024-09-05T04:28:07.055" v="8876" actId="26606"/>
          <ac:picMkLst>
            <pc:docMk/>
            <pc:sldMk cId="1100639770" sldId="295"/>
            <ac:picMk id="4" creationId="{0DE7CC9C-65EE-AB2F-49F5-60655EFBC941}"/>
          </ac:picMkLst>
        </pc:picChg>
        <pc:picChg chg="add">
          <ac:chgData name="Corey Holton" userId="dfccdeabb580c92e" providerId="LiveId" clId="{C951E7E2-DF73-498A-9B5C-67E1A1DDAFBB}" dt="2024-09-05T04:28:07.055" v="8876" actId="26606"/>
          <ac:picMkLst>
            <pc:docMk/>
            <pc:sldMk cId="1100639770" sldId="295"/>
            <ac:picMk id="12" creationId="{469E9129-40A7-431A-9059-A3164DCE6B62}"/>
          </ac:picMkLst>
        </pc:picChg>
      </pc:sldChg>
      <pc:sldChg chg="addSp modSp new mod modTransition setBg setClrOvrMap">
        <pc:chgData name="Corey Holton" userId="dfccdeabb580c92e" providerId="LiveId" clId="{C951E7E2-DF73-498A-9B5C-67E1A1DDAFBB}" dt="2024-09-06T02:50:31.811" v="9595" actId="207"/>
        <pc:sldMkLst>
          <pc:docMk/>
          <pc:sldMk cId="1850561051" sldId="296"/>
        </pc:sldMkLst>
        <pc:spChg chg="mod">
          <ac:chgData name="Corey Holton" userId="dfccdeabb580c92e" providerId="LiveId" clId="{C951E7E2-DF73-498A-9B5C-67E1A1DDAFBB}" dt="2024-09-05T04:33:51.517" v="8929" actId="26606"/>
          <ac:spMkLst>
            <pc:docMk/>
            <pc:sldMk cId="1850561051" sldId="296"/>
            <ac:spMk id="2" creationId="{FDF49455-A696-2981-05F2-778FA8044167}"/>
          </ac:spMkLst>
        </pc:spChg>
        <pc:spChg chg="mod">
          <ac:chgData name="Corey Holton" userId="dfccdeabb580c92e" providerId="LiveId" clId="{C951E7E2-DF73-498A-9B5C-67E1A1DDAFBB}" dt="2024-09-06T02:50:31.811" v="9595" actId="207"/>
          <ac:spMkLst>
            <pc:docMk/>
            <pc:sldMk cId="1850561051" sldId="296"/>
            <ac:spMk id="3" creationId="{EEE60394-EE95-6BD9-F92E-FF8515CD1064}"/>
          </ac:spMkLst>
        </pc:spChg>
        <pc:spChg chg="add">
          <ac:chgData name="Corey Holton" userId="dfccdeabb580c92e" providerId="LiveId" clId="{C951E7E2-DF73-498A-9B5C-67E1A1DDAFBB}" dt="2024-09-05T04:33:51.517" v="8929" actId="26606"/>
          <ac:spMkLst>
            <pc:docMk/>
            <pc:sldMk cId="1850561051" sldId="296"/>
            <ac:spMk id="8" creationId="{26A3F16E-CC60-4737-8CBB-9568A351D30B}"/>
          </ac:spMkLst>
        </pc:spChg>
        <pc:spChg chg="add">
          <ac:chgData name="Corey Holton" userId="dfccdeabb580c92e" providerId="LiveId" clId="{C951E7E2-DF73-498A-9B5C-67E1A1DDAFBB}" dt="2024-09-05T04:33:51.517" v="8929" actId="26606"/>
          <ac:spMkLst>
            <pc:docMk/>
            <pc:sldMk cId="1850561051" sldId="296"/>
            <ac:spMk id="10" creationId="{C0DABE73-66EA-42B0-AB0A-9FB1C0AD7AEB}"/>
          </ac:spMkLst>
        </pc:spChg>
        <pc:picChg chg="add">
          <ac:chgData name="Corey Holton" userId="dfccdeabb580c92e" providerId="LiveId" clId="{C951E7E2-DF73-498A-9B5C-67E1A1DDAFBB}" dt="2024-09-05T04:33:51.517" v="8929" actId="26606"/>
          <ac:picMkLst>
            <pc:docMk/>
            <pc:sldMk cId="1850561051" sldId="296"/>
            <ac:picMk id="12" creationId="{E9149531-1AF5-4EA1-8D06-DDF13515EDD1}"/>
          </ac:picMkLst>
        </pc:picChg>
      </pc:sldChg>
      <pc:sldChg chg="addSp delSp modSp add mod modTransition setBg setClrOvrMap">
        <pc:chgData name="Corey Holton" userId="dfccdeabb580c92e" providerId="LiveId" clId="{C951E7E2-DF73-498A-9B5C-67E1A1DDAFBB}" dt="2024-09-05T13:44:33.248" v="9225" actId="20577"/>
        <pc:sldMkLst>
          <pc:docMk/>
          <pc:sldMk cId="667294800" sldId="297"/>
        </pc:sldMkLst>
        <pc:spChg chg="mod">
          <ac:chgData name="Corey Holton" userId="dfccdeabb580c92e" providerId="LiveId" clId="{C951E7E2-DF73-498A-9B5C-67E1A1DDAFBB}" dt="2024-09-05T04:14:09.615" v="8795" actId="26606"/>
          <ac:spMkLst>
            <pc:docMk/>
            <pc:sldMk cId="667294800" sldId="297"/>
            <ac:spMk id="2" creationId="{729CFCDA-656E-17F2-BA1D-BF7A93638159}"/>
          </ac:spMkLst>
        </pc:spChg>
        <pc:spChg chg="add del mod">
          <ac:chgData name="Corey Holton" userId="dfccdeabb580c92e" providerId="LiveId" clId="{C951E7E2-DF73-498A-9B5C-67E1A1DDAFBB}" dt="2024-09-05T04:03:50.555" v="8646" actId="26606"/>
          <ac:spMkLst>
            <pc:docMk/>
            <pc:sldMk cId="667294800" sldId="297"/>
            <ac:spMk id="3" creationId="{3A194D55-8F49-301D-DFF4-5CEDF97D8DBB}"/>
          </ac:spMkLst>
        </pc:spChg>
        <pc:spChg chg="add del">
          <ac:chgData name="Corey Holton" userId="dfccdeabb580c92e" providerId="LiveId" clId="{C951E7E2-DF73-498A-9B5C-67E1A1DDAFBB}" dt="2024-09-05T04:03:45.288" v="8641" actId="26606"/>
          <ac:spMkLst>
            <pc:docMk/>
            <pc:sldMk cId="667294800" sldId="297"/>
            <ac:spMk id="7" creationId="{3A194D55-8F49-301D-DFF4-5CEDF97D8DBB}"/>
          </ac:spMkLst>
        </pc:spChg>
        <pc:spChg chg="add del">
          <ac:chgData name="Corey Holton" userId="dfccdeabb580c92e" providerId="LiveId" clId="{C951E7E2-DF73-498A-9B5C-67E1A1DDAFBB}" dt="2024-09-05T04:03:45.288" v="8641" actId="26606"/>
          <ac:spMkLst>
            <pc:docMk/>
            <pc:sldMk cId="667294800" sldId="297"/>
            <ac:spMk id="9" creationId="{8D25211A-4CA0-4B53-82BB-1EE7C7F3C725}"/>
          </ac:spMkLst>
        </pc:spChg>
        <pc:spChg chg="add del">
          <ac:chgData name="Corey Holton" userId="dfccdeabb580c92e" providerId="LiveId" clId="{C951E7E2-DF73-498A-9B5C-67E1A1DDAFBB}" dt="2024-09-05T04:13:35.520" v="8784" actId="26606"/>
          <ac:spMkLst>
            <pc:docMk/>
            <pc:sldMk cId="667294800" sldId="297"/>
            <ac:spMk id="17" creationId="{FCB79D31-1F1C-46AF-B5CA-3CB646C0E568}"/>
          </ac:spMkLst>
        </pc:spChg>
        <pc:spChg chg="add del">
          <ac:chgData name="Corey Holton" userId="dfccdeabb580c92e" providerId="LiveId" clId="{C951E7E2-DF73-498A-9B5C-67E1A1DDAFBB}" dt="2024-09-05T04:13:35.520" v="8784" actId="26606"/>
          <ac:spMkLst>
            <pc:docMk/>
            <pc:sldMk cId="667294800" sldId="297"/>
            <ac:spMk id="18" creationId="{DBE4D0CE-945D-48EF-922C-73D2B8200677}"/>
          </ac:spMkLst>
        </pc:spChg>
        <pc:spChg chg="add del">
          <ac:chgData name="Corey Holton" userId="dfccdeabb580c92e" providerId="LiveId" clId="{C951E7E2-DF73-498A-9B5C-67E1A1DDAFBB}" dt="2024-09-05T04:13:17.961" v="8780" actId="26606"/>
          <ac:spMkLst>
            <pc:docMk/>
            <pc:sldMk cId="667294800" sldId="297"/>
            <ac:spMk id="20" creationId="{FCB79D31-1F1C-46AF-B5CA-3CB646C0E568}"/>
          </ac:spMkLst>
        </pc:spChg>
        <pc:spChg chg="add del">
          <ac:chgData name="Corey Holton" userId="dfccdeabb580c92e" providerId="LiveId" clId="{C951E7E2-DF73-498A-9B5C-67E1A1DDAFBB}" dt="2024-09-05T04:14:04.959" v="8790" actId="26606"/>
          <ac:spMkLst>
            <pc:docMk/>
            <pc:sldMk cId="667294800" sldId="297"/>
            <ac:spMk id="21" creationId="{CA3D3822-8A18-41ED-9EE7-465339DF5DD5}"/>
          </ac:spMkLst>
        </pc:spChg>
        <pc:spChg chg="add del">
          <ac:chgData name="Corey Holton" userId="dfccdeabb580c92e" providerId="LiveId" clId="{C951E7E2-DF73-498A-9B5C-67E1A1DDAFBB}" dt="2024-09-05T04:13:17.961" v="8780" actId="26606"/>
          <ac:spMkLst>
            <pc:docMk/>
            <pc:sldMk cId="667294800" sldId="297"/>
            <ac:spMk id="22" creationId="{DBE4D0CE-945D-48EF-922C-73D2B8200677}"/>
          </ac:spMkLst>
        </pc:spChg>
        <pc:spChg chg="add del">
          <ac:chgData name="Corey Holton" userId="dfccdeabb580c92e" providerId="LiveId" clId="{C951E7E2-DF73-498A-9B5C-67E1A1DDAFBB}" dt="2024-09-05T04:14:07.275" v="8792" actId="26606"/>
          <ac:spMkLst>
            <pc:docMk/>
            <pc:sldMk cId="667294800" sldId="297"/>
            <ac:spMk id="25" creationId="{E2E0C929-96C6-41B1-A001-566036DF047B}"/>
          </ac:spMkLst>
        </pc:spChg>
        <pc:spChg chg="add del">
          <ac:chgData name="Corey Holton" userId="dfccdeabb580c92e" providerId="LiveId" clId="{C951E7E2-DF73-498A-9B5C-67E1A1DDAFBB}" dt="2024-09-05T04:14:09.546" v="8794" actId="26606"/>
          <ac:spMkLst>
            <pc:docMk/>
            <pc:sldMk cId="667294800" sldId="297"/>
            <ac:spMk id="27" creationId="{2DA785FA-C071-43A3-A397-53F1104417FB}"/>
          </ac:spMkLst>
        </pc:spChg>
        <pc:spChg chg="add">
          <ac:chgData name="Corey Holton" userId="dfccdeabb580c92e" providerId="LiveId" clId="{C951E7E2-DF73-498A-9B5C-67E1A1DDAFBB}" dt="2024-09-05T04:14:09.615" v="8795" actId="26606"/>
          <ac:spMkLst>
            <pc:docMk/>
            <pc:sldMk cId="667294800" sldId="297"/>
            <ac:spMk id="30" creationId="{CA3D3822-8A18-41ED-9EE7-465339DF5DD5}"/>
          </ac:spMkLst>
        </pc:spChg>
        <pc:graphicFrameChg chg="add del">
          <ac:chgData name="Corey Holton" userId="dfccdeabb580c92e" providerId="LiveId" clId="{C951E7E2-DF73-498A-9B5C-67E1A1DDAFBB}" dt="2024-09-05T04:03:15.653" v="8639" actId="26606"/>
          <ac:graphicFrameMkLst>
            <pc:docMk/>
            <pc:sldMk cId="667294800" sldId="297"/>
            <ac:graphicFrameMk id="5" creationId="{C3892D0B-06CE-0051-2ABA-7339C1A1B3B6}"/>
          </ac:graphicFrameMkLst>
        </pc:graphicFrameChg>
        <pc:graphicFrameChg chg="add del">
          <ac:chgData name="Corey Holton" userId="dfccdeabb580c92e" providerId="LiveId" clId="{C951E7E2-DF73-498A-9B5C-67E1A1DDAFBB}" dt="2024-09-05T04:03:46.834" v="8643" actId="26606"/>
          <ac:graphicFrameMkLst>
            <pc:docMk/>
            <pc:sldMk cId="667294800" sldId="297"/>
            <ac:graphicFrameMk id="11" creationId="{C7954BB6-27AB-F524-9AB9-9AD040FECD83}"/>
          </ac:graphicFrameMkLst>
        </pc:graphicFrameChg>
        <pc:graphicFrameChg chg="add del">
          <ac:chgData name="Corey Holton" userId="dfccdeabb580c92e" providerId="LiveId" clId="{C951E7E2-DF73-498A-9B5C-67E1A1DDAFBB}" dt="2024-09-05T04:03:50.531" v="8645" actId="26606"/>
          <ac:graphicFrameMkLst>
            <pc:docMk/>
            <pc:sldMk cId="667294800" sldId="297"/>
            <ac:graphicFrameMk id="13" creationId="{C3892D0B-06CE-0051-2ABA-7339C1A1B3B6}"/>
          </ac:graphicFrameMkLst>
        </pc:graphicFrameChg>
        <pc:graphicFrameChg chg="add mod modGraphic">
          <ac:chgData name="Corey Holton" userId="dfccdeabb580c92e" providerId="LiveId" clId="{C951E7E2-DF73-498A-9B5C-67E1A1DDAFBB}" dt="2024-09-05T13:44:33.248" v="9225" actId="20577"/>
          <ac:graphicFrameMkLst>
            <pc:docMk/>
            <pc:sldMk cId="667294800" sldId="297"/>
            <ac:graphicFrameMk id="15" creationId="{C7954BB6-27AB-F524-9AB9-9AD040FECD83}"/>
          </ac:graphicFrameMkLst>
        </pc:graphicFrameChg>
        <pc:picChg chg="add del">
          <ac:chgData name="Corey Holton" userId="dfccdeabb580c92e" providerId="LiveId" clId="{C951E7E2-DF73-498A-9B5C-67E1A1DDAFBB}" dt="2024-09-05T04:03:45.288" v="8641" actId="26606"/>
          <ac:picMkLst>
            <pc:docMk/>
            <pc:sldMk cId="667294800" sldId="297"/>
            <ac:picMk id="8" creationId="{352FA3B9-BB53-9A09-A712-51B0E8506566}"/>
          </ac:picMkLst>
        </pc:picChg>
        <pc:picChg chg="add del">
          <ac:chgData name="Corey Holton" userId="dfccdeabb580c92e" providerId="LiveId" clId="{C951E7E2-DF73-498A-9B5C-67E1A1DDAFBB}" dt="2024-09-05T04:13:35.520" v="8784" actId="26606"/>
          <ac:picMkLst>
            <pc:docMk/>
            <pc:sldMk cId="667294800" sldId="297"/>
            <ac:picMk id="19" creationId="{23E9B3DB-F703-446C-A514-AEFF288E3857}"/>
          </ac:picMkLst>
        </pc:picChg>
        <pc:picChg chg="add del">
          <ac:chgData name="Corey Holton" userId="dfccdeabb580c92e" providerId="LiveId" clId="{C951E7E2-DF73-498A-9B5C-67E1A1DDAFBB}" dt="2024-09-05T04:14:04.959" v="8790" actId="26606"/>
          <ac:picMkLst>
            <pc:docMk/>
            <pc:sldMk cId="667294800" sldId="297"/>
            <ac:picMk id="23" creationId="{AC9F2842-5B80-4C1D-8C91-93F240628336}"/>
          </ac:picMkLst>
        </pc:picChg>
        <pc:picChg chg="add del">
          <ac:chgData name="Corey Holton" userId="dfccdeabb580c92e" providerId="LiveId" clId="{C951E7E2-DF73-498A-9B5C-67E1A1DDAFBB}" dt="2024-09-05T04:13:17.961" v="8780" actId="26606"/>
          <ac:picMkLst>
            <pc:docMk/>
            <pc:sldMk cId="667294800" sldId="297"/>
            <ac:picMk id="24" creationId="{23E9B3DB-F703-446C-A514-AEFF288E3857}"/>
          </ac:picMkLst>
        </pc:picChg>
        <pc:picChg chg="add del">
          <ac:chgData name="Corey Holton" userId="dfccdeabb580c92e" providerId="LiveId" clId="{C951E7E2-DF73-498A-9B5C-67E1A1DDAFBB}" dt="2024-09-05T04:14:09.546" v="8794" actId="26606"/>
          <ac:picMkLst>
            <pc:docMk/>
            <pc:sldMk cId="667294800" sldId="297"/>
            <ac:picMk id="28" creationId="{B654D573-EC63-4874-BAA1-1F203B95BF62}"/>
          </ac:picMkLst>
        </pc:picChg>
        <pc:picChg chg="add">
          <ac:chgData name="Corey Holton" userId="dfccdeabb580c92e" providerId="LiveId" clId="{C951E7E2-DF73-498A-9B5C-67E1A1DDAFBB}" dt="2024-09-05T04:14:09.615" v="8795" actId="26606"/>
          <ac:picMkLst>
            <pc:docMk/>
            <pc:sldMk cId="667294800" sldId="297"/>
            <ac:picMk id="31" creationId="{AC9F2842-5B80-4C1D-8C91-93F240628336}"/>
          </ac:picMkLst>
        </pc:picChg>
      </pc:sldChg>
      <pc:sldChg chg="modSp add del mod">
        <pc:chgData name="Corey Holton" userId="dfccdeabb580c92e" providerId="LiveId" clId="{C951E7E2-DF73-498A-9B5C-67E1A1DDAFBB}" dt="2024-09-01T19:19:54.639" v="7698" actId="2890"/>
        <pc:sldMkLst>
          <pc:docMk/>
          <pc:sldMk cId="1816007313" sldId="297"/>
        </pc:sldMkLst>
        <pc:spChg chg="mod">
          <ac:chgData name="Corey Holton" userId="dfccdeabb580c92e" providerId="LiveId" clId="{C951E7E2-DF73-498A-9B5C-67E1A1DDAFBB}" dt="2024-09-01T19:19:54.025" v="7697" actId="6549"/>
          <ac:spMkLst>
            <pc:docMk/>
            <pc:sldMk cId="1816007313" sldId="297"/>
            <ac:spMk id="3" creationId="{3A194D55-8F49-301D-DFF4-5CEDF97D8DBB}"/>
          </ac:spMkLst>
        </pc:spChg>
      </pc:sldChg>
      <pc:sldChg chg="addSp delSp modSp new del mod setBg modAnim delDesignElem">
        <pc:chgData name="Corey Holton" userId="dfccdeabb580c92e" providerId="LiveId" clId="{C951E7E2-DF73-498A-9B5C-67E1A1DDAFBB}" dt="2024-09-05T05:59:32.653" v="9066" actId="47"/>
        <pc:sldMkLst>
          <pc:docMk/>
          <pc:sldMk cId="3271698919" sldId="298"/>
        </pc:sldMkLst>
        <pc:spChg chg="mod">
          <ac:chgData name="Corey Holton" userId="dfccdeabb580c92e" providerId="LiveId" clId="{C951E7E2-DF73-498A-9B5C-67E1A1DDAFBB}" dt="2024-09-02T03:16:45.061" v="7801" actId="26606"/>
          <ac:spMkLst>
            <pc:docMk/>
            <pc:sldMk cId="3271698919" sldId="298"/>
            <ac:spMk id="2" creationId="{C1DF92D6-2F1E-C5A1-2D3F-3BB437C60B2D}"/>
          </ac:spMkLst>
        </pc:spChg>
        <pc:spChg chg="add del">
          <ac:chgData name="Corey Holton" userId="dfccdeabb580c92e" providerId="LiveId" clId="{C951E7E2-DF73-498A-9B5C-67E1A1DDAFBB}" dt="2024-09-02T03:15:16.402" v="7798"/>
          <ac:spMkLst>
            <pc:docMk/>
            <pc:sldMk cId="3271698919" sldId="298"/>
            <ac:spMk id="3" creationId="{FD5070E8-C4EE-E401-68BE-3865539F1230}"/>
          </ac:spMkLst>
        </pc:spChg>
        <pc:spChg chg="add del mod">
          <ac:chgData name="Corey Holton" userId="dfccdeabb580c92e" providerId="LiveId" clId="{C951E7E2-DF73-498A-9B5C-67E1A1DDAFBB}" dt="2024-09-02T03:16:25.918" v="7799" actId="22"/>
          <ac:spMkLst>
            <pc:docMk/>
            <pc:sldMk cId="3271698919" sldId="298"/>
            <ac:spMk id="4" creationId="{85075E13-7C38-CE0F-63D8-AF6D62C43DF1}"/>
          </ac:spMkLst>
        </pc:spChg>
        <pc:spChg chg="add mod">
          <ac:chgData name="Corey Holton" userId="dfccdeabb580c92e" providerId="LiveId" clId="{C951E7E2-DF73-498A-9B5C-67E1A1DDAFBB}" dt="2024-09-05T04:12:31.103" v="8776"/>
          <ac:spMkLst>
            <pc:docMk/>
            <pc:sldMk cId="3271698919" sldId="298"/>
            <ac:spMk id="7" creationId="{94B3ACB6-3EAF-CF1F-4E3D-B1AB4D0BA768}"/>
          </ac:spMkLst>
        </pc:spChg>
        <pc:spChg chg="add del">
          <ac:chgData name="Corey Holton" userId="dfccdeabb580c92e" providerId="LiveId" clId="{C951E7E2-DF73-498A-9B5C-67E1A1DDAFBB}" dt="2024-09-05T03:38:39.168" v="8602"/>
          <ac:spMkLst>
            <pc:docMk/>
            <pc:sldMk cId="3271698919" sldId="298"/>
            <ac:spMk id="1033" creationId="{2151139A-886F-4B97-8815-729AD3831BBD}"/>
          </ac:spMkLst>
        </pc:spChg>
        <pc:spChg chg="add del">
          <ac:chgData name="Corey Holton" userId="dfccdeabb580c92e" providerId="LiveId" clId="{C951E7E2-DF73-498A-9B5C-67E1A1DDAFBB}" dt="2024-09-05T03:38:39.168" v="8602"/>
          <ac:spMkLst>
            <pc:docMk/>
            <pc:sldMk cId="3271698919" sldId="298"/>
            <ac:spMk id="1035" creationId="{AB5E08C4-8CDD-4623-A5B8-E998C6DEE3B7}"/>
          </ac:spMkLst>
        </pc:spChg>
        <pc:spChg chg="add del">
          <ac:chgData name="Corey Holton" userId="dfccdeabb580c92e" providerId="LiveId" clId="{C951E7E2-DF73-498A-9B5C-67E1A1DDAFBB}" dt="2024-09-05T03:38:39.168" v="8602"/>
          <ac:spMkLst>
            <pc:docMk/>
            <pc:sldMk cId="3271698919" sldId="298"/>
            <ac:spMk id="1037" creationId="{AFFC87AC-C919-4FE5-BAC3-39509E001152}"/>
          </ac:spMkLst>
        </pc:spChg>
        <pc:spChg chg="add del">
          <ac:chgData name="Corey Holton" userId="dfccdeabb580c92e" providerId="LiveId" clId="{C951E7E2-DF73-498A-9B5C-67E1A1DDAFBB}" dt="2024-09-05T03:38:39.168" v="8602"/>
          <ac:spMkLst>
            <pc:docMk/>
            <pc:sldMk cId="3271698919" sldId="298"/>
            <ac:spMk id="1039" creationId="{7D0659F6-0853-468D-B1B2-44FDBE98B80F}"/>
          </ac:spMkLst>
        </pc:spChg>
        <pc:spChg chg="add del">
          <ac:chgData name="Corey Holton" userId="dfccdeabb580c92e" providerId="LiveId" clId="{C951E7E2-DF73-498A-9B5C-67E1A1DDAFBB}" dt="2024-09-05T03:38:39.168" v="8602"/>
          <ac:spMkLst>
            <pc:docMk/>
            <pc:sldMk cId="3271698919" sldId="298"/>
            <ac:spMk id="1041" creationId="{15F33878-D502-4FFA-8ACE-F2AECDB2A23F}"/>
          </ac:spMkLst>
        </pc:spChg>
        <pc:spChg chg="add del">
          <ac:chgData name="Corey Holton" userId="dfccdeabb580c92e" providerId="LiveId" clId="{C951E7E2-DF73-498A-9B5C-67E1A1DDAFBB}" dt="2024-09-05T03:38:39.168" v="8602"/>
          <ac:spMkLst>
            <pc:docMk/>
            <pc:sldMk cId="3271698919" sldId="298"/>
            <ac:spMk id="1043" creationId="{977ACDD7-882D-4B81-A213-84C82B96B01E}"/>
          </ac:spMkLst>
        </pc:spChg>
        <pc:picChg chg="add del mod ord">
          <ac:chgData name="Corey Holton" userId="dfccdeabb580c92e" providerId="LiveId" clId="{C951E7E2-DF73-498A-9B5C-67E1A1DDAFBB}" dt="2024-09-02T03:21:33.479" v="7820" actId="478"/>
          <ac:picMkLst>
            <pc:docMk/>
            <pc:sldMk cId="3271698919" sldId="298"/>
            <ac:picMk id="6" creationId="{B05A9A0F-E6D1-2D7D-1519-F44FE9A90078}"/>
          </ac:picMkLst>
        </pc:picChg>
        <pc:picChg chg="add">
          <ac:chgData name="Corey Holton" userId="dfccdeabb580c92e" providerId="LiveId" clId="{C951E7E2-DF73-498A-9B5C-67E1A1DDAFBB}" dt="2024-09-02T03:21:38.426" v="7821" actId="22"/>
          <ac:picMkLst>
            <pc:docMk/>
            <pc:sldMk cId="3271698919" sldId="298"/>
            <ac:picMk id="9" creationId="{517B4930-A0BB-978B-5ADD-945C82206541}"/>
          </ac:picMkLst>
        </pc:picChg>
        <pc:picChg chg="add mod">
          <ac:chgData name="Corey Holton" userId="dfccdeabb580c92e" providerId="LiveId" clId="{C951E7E2-DF73-498A-9B5C-67E1A1DDAFBB}" dt="2024-09-02T03:14:37.537" v="7795"/>
          <ac:picMkLst>
            <pc:docMk/>
            <pc:sldMk cId="3271698919" sldId="298"/>
            <ac:picMk id="1026" creationId="{C3E73FBD-9A6E-7D1A-9EA9-1511E5918785}"/>
          </ac:picMkLst>
        </pc:picChg>
        <pc:picChg chg="add mod ord">
          <ac:chgData name="Corey Holton" userId="dfccdeabb580c92e" providerId="LiveId" clId="{C951E7E2-DF73-498A-9B5C-67E1A1DDAFBB}" dt="2024-09-02T03:17:56.108" v="7803" actId="1076"/>
          <ac:picMkLst>
            <pc:docMk/>
            <pc:sldMk cId="3271698919" sldId="298"/>
            <ac:picMk id="1028" creationId="{E7FD6C8B-61D9-77EE-D861-1BC7E3300AC2}"/>
          </ac:picMkLst>
        </pc:picChg>
      </pc:sldChg>
      <pc:sldChg chg="addSp delSp modSp add mod ord modTransition delAnim modAnim delDesignElem">
        <pc:chgData name="Corey Holton" userId="dfccdeabb580c92e" providerId="LiveId" clId="{C951E7E2-DF73-498A-9B5C-67E1A1DDAFBB}" dt="2024-09-10T00:55:32.245" v="9692"/>
        <pc:sldMkLst>
          <pc:docMk/>
          <pc:sldMk cId="882551344" sldId="299"/>
        </pc:sldMkLst>
        <pc:spChg chg="del">
          <ac:chgData name="Corey Holton" userId="dfccdeabb580c92e" providerId="LiveId" clId="{C951E7E2-DF73-498A-9B5C-67E1A1DDAFBB}" dt="2024-09-04T20:59:01.450" v="8530" actId="478"/>
          <ac:spMkLst>
            <pc:docMk/>
            <pc:sldMk cId="882551344" sldId="299"/>
            <ac:spMk id="7" creationId="{94B3ACB6-3EAF-CF1F-4E3D-B1AB4D0BA768}"/>
          </ac:spMkLst>
        </pc:spChg>
        <pc:spChg chg="add del mod">
          <ac:chgData name="Corey Holton" userId="dfccdeabb580c92e" providerId="LiveId" clId="{C951E7E2-DF73-498A-9B5C-67E1A1DDAFBB}" dt="2024-09-06T02:54:10.215" v="9601" actId="478"/>
          <ac:spMkLst>
            <pc:docMk/>
            <pc:sldMk cId="882551344" sldId="299"/>
            <ac:spMk id="8" creationId="{289C90A9-E8BA-A3A4-964E-486A764BD6D1}"/>
          </ac:spMkLst>
        </pc:spChg>
        <pc:spChg chg="add del mod ord">
          <ac:chgData name="Corey Holton" userId="dfccdeabb580c92e" providerId="LiveId" clId="{C951E7E2-DF73-498A-9B5C-67E1A1DDAFBB}" dt="2024-09-10T00:22:19.593" v="9623" actId="478"/>
          <ac:spMkLst>
            <pc:docMk/>
            <pc:sldMk cId="882551344" sldId="299"/>
            <ac:spMk id="9" creationId="{1F00AEFC-1528-0E7F-23BE-C42C2A6C40D2}"/>
          </ac:spMkLst>
        </pc:spChg>
        <pc:spChg chg="add del mod">
          <ac:chgData name="Corey Holton" userId="dfccdeabb580c92e" providerId="LiveId" clId="{C951E7E2-DF73-498A-9B5C-67E1A1DDAFBB}" dt="2024-09-10T00:22:21.820" v="9624" actId="478"/>
          <ac:spMkLst>
            <pc:docMk/>
            <pc:sldMk cId="882551344" sldId="299"/>
            <ac:spMk id="10" creationId="{2964BE14-BC24-CAE9-359C-3DFDA3D4A2CC}"/>
          </ac:spMkLst>
        </pc:spChg>
        <pc:spChg chg="del">
          <ac:chgData name="Corey Holton" userId="dfccdeabb580c92e" providerId="LiveId" clId="{C951E7E2-DF73-498A-9B5C-67E1A1DDAFBB}" dt="2024-09-05T03:38:39.168" v="8602"/>
          <ac:spMkLst>
            <pc:docMk/>
            <pc:sldMk cId="882551344" sldId="299"/>
            <ac:spMk id="1033" creationId="{2151139A-886F-4B97-8815-729AD3831BBD}"/>
          </ac:spMkLst>
        </pc:spChg>
        <pc:spChg chg="del">
          <ac:chgData name="Corey Holton" userId="dfccdeabb580c92e" providerId="LiveId" clId="{C951E7E2-DF73-498A-9B5C-67E1A1DDAFBB}" dt="2024-09-05T03:38:39.168" v="8602"/>
          <ac:spMkLst>
            <pc:docMk/>
            <pc:sldMk cId="882551344" sldId="299"/>
            <ac:spMk id="1035" creationId="{AB5E08C4-8CDD-4623-A5B8-E998C6DEE3B7}"/>
          </ac:spMkLst>
        </pc:spChg>
        <pc:spChg chg="del">
          <ac:chgData name="Corey Holton" userId="dfccdeabb580c92e" providerId="LiveId" clId="{C951E7E2-DF73-498A-9B5C-67E1A1DDAFBB}" dt="2024-09-05T03:38:39.168" v="8602"/>
          <ac:spMkLst>
            <pc:docMk/>
            <pc:sldMk cId="882551344" sldId="299"/>
            <ac:spMk id="1037" creationId="{AFFC87AC-C919-4FE5-BAC3-39509E001152}"/>
          </ac:spMkLst>
        </pc:spChg>
        <pc:spChg chg="del">
          <ac:chgData name="Corey Holton" userId="dfccdeabb580c92e" providerId="LiveId" clId="{C951E7E2-DF73-498A-9B5C-67E1A1DDAFBB}" dt="2024-09-05T03:38:39.168" v="8602"/>
          <ac:spMkLst>
            <pc:docMk/>
            <pc:sldMk cId="882551344" sldId="299"/>
            <ac:spMk id="1039" creationId="{7D0659F6-0853-468D-B1B2-44FDBE98B80F}"/>
          </ac:spMkLst>
        </pc:spChg>
        <pc:spChg chg="del">
          <ac:chgData name="Corey Holton" userId="dfccdeabb580c92e" providerId="LiveId" clId="{C951E7E2-DF73-498A-9B5C-67E1A1DDAFBB}" dt="2024-09-05T03:38:39.168" v="8602"/>
          <ac:spMkLst>
            <pc:docMk/>
            <pc:sldMk cId="882551344" sldId="299"/>
            <ac:spMk id="1041" creationId="{15F33878-D502-4FFA-8ACE-F2AECDB2A23F}"/>
          </ac:spMkLst>
        </pc:spChg>
        <pc:spChg chg="del">
          <ac:chgData name="Corey Holton" userId="dfccdeabb580c92e" providerId="LiveId" clId="{C951E7E2-DF73-498A-9B5C-67E1A1DDAFBB}" dt="2024-09-05T03:38:39.168" v="8602"/>
          <ac:spMkLst>
            <pc:docMk/>
            <pc:sldMk cId="882551344" sldId="299"/>
            <ac:spMk id="1043" creationId="{977ACDD7-882D-4B81-A213-84C82B96B01E}"/>
          </ac:spMkLst>
        </pc:spChg>
        <pc:picChg chg="add mod">
          <ac:chgData name="Corey Holton" userId="dfccdeabb580c92e" providerId="LiveId" clId="{C951E7E2-DF73-498A-9B5C-67E1A1DDAFBB}" dt="2024-09-05T04:35:17.549" v="8937" actId="14100"/>
          <ac:picMkLst>
            <pc:docMk/>
            <pc:sldMk cId="882551344" sldId="299"/>
            <ac:picMk id="3" creationId="{29E2E3F3-5D94-5385-BF97-AEB69B08F1E6}"/>
          </ac:picMkLst>
        </pc:picChg>
        <pc:picChg chg="add mod">
          <ac:chgData name="Corey Holton" userId="dfccdeabb580c92e" providerId="LiveId" clId="{C951E7E2-DF73-498A-9B5C-67E1A1DDAFBB}" dt="2024-09-05T04:35:17.549" v="8937" actId="14100"/>
          <ac:picMkLst>
            <pc:docMk/>
            <pc:sldMk cId="882551344" sldId="299"/>
            <ac:picMk id="4" creationId="{B3322345-3541-32A6-349C-A40FB7BEFEB8}"/>
          </ac:picMkLst>
        </pc:picChg>
        <pc:picChg chg="add del mod">
          <ac:chgData name="Corey Holton" userId="dfccdeabb580c92e" providerId="LiveId" clId="{C951E7E2-DF73-498A-9B5C-67E1A1DDAFBB}" dt="2024-09-04T21:02:50.225" v="8572" actId="478"/>
          <ac:picMkLst>
            <pc:docMk/>
            <pc:sldMk cId="882551344" sldId="299"/>
            <ac:picMk id="4" creationId="{E0142109-B3D8-D099-B939-52E2C77BC18E}"/>
          </ac:picMkLst>
        </pc:picChg>
        <pc:picChg chg="add del mod">
          <ac:chgData name="Corey Holton" userId="dfccdeabb580c92e" providerId="LiveId" clId="{C951E7E2-DF73-498A-9B5C-67E1A1DDAFBB}" dt="2024-09-04T21:03:05.316" v="8578" actId="478"/>
          <ac:picMkLst>
            <pc:docMk/>
            <pc:sldMk cId="882551344" sldId="299"/>
            <ac:picMk id="5" creationId="{65861AF1-172B-64C5-A448-41F56F9DBCE9}"/>
          </ac:picMkLst>
        </pc:picChg>
        <pc:picChg chg="add mod">
          <ac:chgData name="Corey Holton" userId="dfccdeabb580c92e" providerId="LiveId" clId="{C951E7E2-DF73-498A-9B5C-67E1A1DDAFBB}" dt="2024-09-10T00:40:52.524" v="9638" actId="1076"/>
          <ac:picMkLst>
            <pc:docMk/>
            <pc:sldMk cId="882551344" sldId="299"/>
            <ac:picMk id="5" creationId="{E41F8DE7-63A9-D055-9CDB-D0AF2A0FC0BE}"/>
          </ac:picMkLst>
        </pc:picChg>
        <pc:picChg chg="add mod">
          <ac:chgData name="Corey Holton" userId="dfccdeabb580c92e" providerId="LiveId" clId="{C951E7E2-DF73-498A-9B5C-67E1A1DDAFBB}" dt="2024-09-05T04:35:17.549" v="8937" actId="14100"/>
          <ac:picMkLst>
            <pc:docMk/>
            <pc:sldMk cId="882551344" sldId="299"/>
            <ac:picMk id="6" creationId="{C23FD5FD-8AEC-B8CC-892F-355F7DFC90DC}"/>
          </ac:picMkLst>
        </pc:picChg>
        <pc:picChg chg="add mod">
          <ac:chgData name="Corey Holton" userId="dfccdeabb580c92e" providerId="LiveId" clId="{C951E7E2-DF73-498A-9B5C-67E1A1DDAFBB}" dt="2024-09-10T00:22:42.424" v="9626" actId="1076"/>
          <ac:picMkLst>
            <pc:docMk/>
            <pc:sldMk cId="882551344" sldId="299"/>
            <ac:picMk id="7" creationId="{648FB15A-69C8-F1EC-6D32-79148EFF6E8F}"/>
          </ac:picMkLst>
        </pc:picChg>
        <pc:picChg chg="del">
          <ac:chgData name="Corey Holton" userId="dfccdeabb580c92e" providerId="LiveId" clId="{C951E7E2-DF73-498A-9B5C-67E1A1DDAFBB}" dt="2024-09-04T20:53:27.169" v="8473" actId="478"/>
          <ac:picMkLst>
            <pc:docMk/>
            <pc:sldMk cId="882551344" sldId="299"/>
            <ac:picMk id="9" creationId="{517B4930-A0BB-978B-5ADD-945C82206541}"/>
          </ac:picMkLst>
        </pc:picChg>
        <pc:picChg chg="mod">
          <ac:chgData name="Corey Holton" userId="dfccdeabb580c92e" providerId="LiveId" clId="{C951E7E2-DF73-498A-9B5C-67E1A1DDAFBB}" dt="2024-09-05T04:35:17.549" v="8937" actId="14100"/>
          <ac:picMkLst>
            <pc:docMk/>
            <pc:sldMk cId="882551344" sldId="299"/>
            <ac:picMk id="1028" creationId="{E7FD6C8B-61D9-77EE-D861-1BC7E3300AC2}"/>
          </ac:picMkLst>
        </pc:picChg>
      </pc:sldChg>
      <pc:sldChg chg="addSp delSp modSp new del mod">
        <pc:chgData name="Corey Holton" userId="dfccdeabb580c92e" providerId="LiveId" clId="{C951E7E2-DF73-498A-9B5C-67E1A1DDAFBB}" dt="2024-09-05T05:59:35.303" v="9067" actId="47"/>
        <pc:sldMkLst>
          <pc:docMk/>
          <pc:sldMk cId="922285489" sldId="300"/>
        </pc:sldMkLst>
        <pc:spChg chg="mod">
          <ac:chgData name="Corey Holton" userId="dfccdeabb580c92e" providerId="LiveId" clId="{C951E7E2-DF73-498A-9B5C-67E1A1DDAFBB}" dt="2024-09-05T04:12:31.103" v="8776"/>
          <ac:spMkLst>
            <pc:docMk/>
            <pc:sldMk cId="922285489" sldId="300"/>
            <ac:spMk id="2" creationId="{44B8CC6D-62B1-2095-CCA2-1B3998B21ECC}"/>
          </ac:spMkLst>
        </pc:spChg>
        <pc:spChg chg="del">
          <ac:chgData name="Corey Holton" userId="dfccdeabb580c92e" providerId="LiveId" clId="{C951E7E2-DF73-498A-9B5C-67E1A1DDAFBB}" dt="2024-09-04T21:00:32.093" v="8532"/>
          <ac:spMkLst>
            <pc:docMk/>
            <pc:sldMk cId="922285489" sldId="300"/>
            <ac:spMk id="3" creationId="{45D31FB5-9412-8176-C3DD-A314376A86BE}"/>
          </ac:spMkLst>
        </pc:spChg>
        <pc:spChg chg="add del mod">
          <ac:chgData name="Corey Holton" userId="dfccdeabb580c92e" providerId="LiveId" clId="{C951E7E2-DF73-498A-9B5C-67E1A1DDAFBB}" dt="2024-09-04T21:04:16.629" v="8588"/>
          <ac:spMkLst>
            <pc:docMk/>
            <pc:sldMk cId="922285489" sldId="300"/>
            <ac:spMk id="4" creationId="{BCA48878-C78F-5C11-96EF-0A032E8B4956}"/>
          </ac:spMkLst>
        </pc:spChg>
        <pc:spChg chg="add del mod">
          <ac:chgData name="Corey Holton" userId="dfccdeabb580c92e" providerId="LiveId" clId="{C951E7E2-DF73-498A-9B5C-67E1A1DDAFBB}" dt="2024-09-04T21:05:13.505" v="8590"/>
          <ac:spMkLst>
            <pc:docMk/>
            <pc:sldMk cId="922285489" sldId="300"/>
            <ac:spMk id="5" creationId="{3092D10F-0A0F-DA54-F139-9922DF367FC2}"/>
          </ac:spMkLst>
        </pc:spChg>
        <pc:picChg chg="add mod">
          <ac:chgData name="Corey Holton" userId="dfccdeabb580c92e" providerId="LiveId" clId="{C951E7E2-DF73-498A-9B5C-67E1A1DDAFBB}" dt="2024-09-05T04:12:31.103" v="8776"/>
          <ac:picMkLst>
            <pc:docMk/>
            <pc:sldMk cId="922285489" sldId="300"/>
            <ac:picMk id="7" creationId="{75BA6EE4-9157-4714-8284-B512A6582E9D}"/>
          </ac:picMkLst>
        </pc:picChg>
        <pc:picChg chg="add del mod">
          <ac:chgData name="Corey Holton" userId="dfccdeabb580c92e" providerId="LiveId" clId="{C951E7E2-DF73-498A-9B5C-67E1A1DDAFBB}" dt="2024-09-04T21:04:01.437" v="8587" actId="478"/>
          <ac:picMkLst>
            <pc:docMk/>
            <pc:sldMk cId="922285489" sldId="300"/>
            <ac:picMk id="1026" creationId="{65AC2E02-CB05-7437-C7E9-F1F3706E0862}"/>
          </ac:picMkLst>
        </pc:picChg>
      </pc:sldChg>
      <pc:sldChg chg="new del">
        <pc:chgData name="Corey Holton" userId="dfccdeabb580c92e" providerId="LiveId" clId="{C951E7E2-DF73-498A-9B5C-67E1A1DDAFBB}" dt="2024-09-05T21:10:42.118" v="9522" actId="47"/>
        <pc:sldMkLst>
          <pc:docMk/>
          <pc:sldMk cId="925628662" sldId="300"/>
        </pc:sldMkLst>
      </pc:sldChg>
      <pc:sldChg chg="new del">
        <pc:chgData name="Corey Holton" userId="dfccdeabb580c92e" providerId="LiveId" clId="{C951E7E2-DF73-498A-9B5C-67E1A1DDAFBB}" dt="2024-09-05T21:12:09.949" v="9534" actId="47"/>
        <pc:sldMkLst>
          <pc:docMk/>
          <pc:sldMk cId="1690631240" sldId="300"/>
        </pc:sldMkLst>
      </pc:sldChg>
      <pc:sldChg chg="addSp modSp new del mod modAnim">
        <pc:chgData name="Corey Holton" userId="dfccdeabb580c92e" providerId="LiveId" clId="{C951E7E2-DF73-498A-9B5C-67E1A1DDAFBB}" dt="2024-09-10T00:41:07.185" v="9639" actId="47"/>
        <pc:sldMkLst>
          <pc:docMk/>
          <pc:sldMk cId="3419345267" sldId="300"/>
        </pc:sldMkLst>
        <pc:spChg chg="add mod">
          <ac:chgData name="Corey Holton" userId="dfccdeabb580c92e" providerId="LiveId" clId="{C951E7E2-DF73-498A-9B5C-67E1A1DDAFBB}" dt="2024-09-10T00:21:22.077" v="9615"/>
          <ac:spMkLst>
            <pc:docMk/>
            <pc:sldMk cId="3419345267" sldId="300"/>
            <ac:spMk id="5" creationId="{D4A2B8B1-041A-2BE5-B6C7-32A67A8CE921}"/>
          </ac:spMkLst>
        </pc:spChg>
        <pc:spChg chg="add mod">
          <ac:chgData name="Corey Holton" userId="dfccdeabb580c92e" providerId="LiveId" clId="{C951E7E2-DF73-498A-9B5C-67E1A1DDAFBB}" dt="2024-09-10T00:21:22.077" v="9615"/>
          <ac:spMkLst>
            <pc:docMk/>
            <pc:sldMk cId="3419345267" sldId="300"/>
            <ac:spMk id="6" creationId="{128CFDF6-3D16-EED9-5138-9DADFFFB6CE9}"/>
          </ac:spMkLst>
        </pc:spChg>
        <pc:picChg chg="add mod">
          <ac:chgData name="Corey Holton" userId="dfccdeabb580c92e" providerId="LiveId" clId="{C951E7E2-DF73-498A-9B5C-67E1A1DDAFBB}" dt="2024-09-10T00:21:22.077" v="9615"/>
          <ac:picMkLst>
            <pc:docMk/>
            <pc:sldMk cId="3419345267" sldId="300"/>
            <ac:picMk id="4" creationId="{BBDE7BE0-AAFD-044F-D68C-C7A50448BFA9}"/>
          </ac:picMkLst>
        </pc:picChg>
        <pc:picChg chg="add mod">
          <ac:chgData name="Corey Holton" userId="dfccdeabb580c92e" providerId="LiveId" clId="{C951E7E2-DF73-498A-9B5C-67E1A1DDAFBB}" dt="2024-09-10T00:25:11.239" v="9636" actId="1076"/>
          <ac:picMkLst>
            <pc:docMk/>
            <pc:sldMk cId="3419345267" sldId="300"/>
            <ac:picMk id="7" creationId="{C9AF5164-B2F3-4BD9-3DC0-1089F964539F}"/>
          </ac:picMkLst>
        </pc:picChg>
      </pc:sldChg>
      <pc:sldChg chg="addSp delSp modSp new del mod setBg setClrOvrMap">
        <pc:chgData name="Corey Holton" userId="dfccdeabb580c92e" providerId="LiveId" clId="{C951E7E2-DF73-498A-9B5C-67E1A1DDAFBB}" dt="2024-09-05T05:34:17.843" v="9029" actId="47"/>
        <pc:sldMkLst>
          <pc:docMk/>
          <pc:sldMk cId="444600940" sldId="301"/>
        </pc:sldMkLst>
        <pc:spChg chg="mod">
          <ac:chgData name="Corey Holton" userId="dfccdeabb580c92e" providerId="LiveId" clId="{C951E7E2-DF73-498A-9B5C-67E1A1DDAFBB}" dt="2024-09-05T04:25:58.271" v="8865" actId="26606"/>
          <ac:spMkLst>
            <pc:docMk/>
            <pc:sldMk cId="444600940" sldId="301"/>
            <ac:spMk id="2" creationId="{36250C5E-51FB-39C3-08C8-768D8D98D1B4}"/>
          </ac:spMkLst>
        </pc:spChg>
        <pc:spChg chg="add del mod">
          <ac:chgData name="Corey Holton" userId="dfccdeabb580c92e" providerId="LiveId" clId="{C951E7E2-DF73-498A-9B5C-67E1A1DDAFBB}" dt="2024-09-05T04:24:29.455" v="8862" actId="26606"/>
          <ac:spMkLst>
            <pc:docMk/>
            <pc:sldMk cId="444600940" sldId="301"/>
            <ac:spMk id="3" creationId="{8FADCAB6-D5B1-1E7E-670F-107DA4B0640A}"/>
          </ac:spMkLst>
        </pc:spChg>
        <pc:spChg chg="add del">
          <ac:chgData name="Corey Holton" userId="dfccdeabb580c92e" providerId="LiveId" clId="{C951E7E2-DF73-498A-9B5C-67E1A1DDAFBB}" dt="2024-09-05T04:23:45.309" v="8851" actId="26606"/>
          <ac:spMkLst>
            <pc:docMk/>
            <pc:sldMk cId="444600940" sldId="301"/>
            <ac:spMk id="9" creationId="{AD435D65-E643-4035-87B7-B9A1189841C0}"/>
          </ac:spMkLst>
        </pc:spChg>
        <pc:spChg chg="add del">
          <ac:chgData name="Corey Holton" userId="dfccdeabb580c92e" providerId="LiveId" clId="{C951E7E2-DF73-498A-9B5C-67E1A1DDAFBB}" dt="2024-09-05T04:23:45.309" v="8851" actId="26606"/>
          <ac:spMkLst>
            <pc:docMk/>
            <pc:sldMk cId="444600940" sldId="301"/>
            <ac:spMk id="11" creationId="{FA8E1E3C-F8D2-4308-8393-52DAD38720FE}"/>
          </ac:spMkLst>
        </pc:spChg>
        <pc:spChg chg="add del">
          <ac:chgData name="Corey Holton" userId="dfccdeabb580c92e" providerId="LiveId" clId="{C951E7E2-DF73-498A-9B5C-67E1A1DDAFBB}" dt="2024-09-05T04:24:09.158" v="8855" actId="26606"/>
          <ac:spMkLst>
            <pc:docMk/>
            <pc:sldMk cId="444600940" sldId="301"/>
            <ac:spMk id="19" creationId="{AD435D65-E643-4035-87B7-B9A1189841C0}"/>
          </ac:spMkLst>
        </pc:spChg>
        <pc:spChg chg="add del">
          <ac:chgData name="Corey Holton" userId="dfccdeabb580c92e" providerId="LiveId" clId="{C951E7E2-DF73-498A-9B5C-67E1A1DDAFBB}" dt="2024-09-05T04:24:09.158" v="8855" actId="26606"/>
          <ac:spMkLst>
            <pc:docMk/>
            <pc:sldMk cId="444600940" sldId="301"/>
            <ac:spMk id="20" creationId="{FA8E1E3C-F8D2-4308-8393-52DAD38720FE}"/>
          </ac:spMkLst>
        </pc:spChg>
        <pc:spChg chg="add del">
          <ac:chgData name="Corey Holton" userId="dfccdeabb580c92e" providerId="LiveId" clId="{C951E7E2-DF73-498A-9B5C-67E1A1DDAFBB}" dt="2024-09-05T04:24:29.424" v="8861" actId="26606"/>
          <ac:spMkLst>
            <pc:docMk/>
            <pc:sldMk cId="444600940" sldId="301"/>
            <ac:spMk id="29" creationId="{AD435D65-E643-4035-87B7-B9A1189841C0}"/>
          </ac:spMkLst>
        </pc:spChg>
        <pc:spChg chg="add del">
          <ac:chgData name="Corey Holton" userId="dfccdeabb580c92e" providerId="LiveId" clId="{C951E7E2-DF73-498A-9B5C-67E1A1DDAFBB}" dt="2024-09-05T04:24:29.424" v="8861" actId="26606"/>
          <ac:spMkLst>
            <pc:docMk/>
            <pc:sldMk cId="444600940" sldId="301"/>
            <ac:spMk id="30" creationId="{FA8E1E3C-F8D2-4308-8393-52DAD38720FE}"/>
          </ac:spMkLst>
        </pc:spChg>
        <pc:spChg chg="add del">
          <ac:chgData name="Corey Holton" userId="dfccdeabb580c92e" providerId="LiveId" clId="{C951E7E2-DF73-498A-9B5C-67E1A1DDAFBB}" dt="2024-09-05T04:25:09.460" v="8863" actId="26606"/>
          <ac:spMkLst>
            <pc:docMk/>
            <pc:sldMk cId="444600940" sldId="301"/>
            <ac:spMk id="35" creationId="{CA3D3822-8A18-41ED-9EE7-465339DF5DD5}"/>
          </ac:spMkLst>
        </pc:spChg>
        <pc:spChg chg="add mod">
          <ac:chgData name="Corey Holton" userId="dfccdeabb580c92e" providerId="LiveId" clId="{C951E7E2-DF73-498A-9B5C-67E1A1DDAFBB}" dt="2024-09-05T05:04:36.538" v="8994" actId="12"/>
          <ac:spMkLst>
            <pc:docMk/>
            <pc:sldMk cId="444600940" sldId="301"/>
            <ac:spMk id="38" creationId="{8FADCAB6-D5B1-1E7E-670F-107DA4B0640A}"/>
          </ac:spMkLst>
        </pc:spChg>
        <pc:spChg chg="add">
          <ac:chgData name="Corey Holton" userId="dfccdeabb580c92e" providerId="LiveId" clId="{C951E7E2-DF73-498A-9B5C-67E1A1DDAFBB}" dt="2024-09-05T04:25:58.271" v="8865" actId="26606"/>
          <ac:spMkLst>
            <pc:docMk/>
            <pc:sldMk cId="444600940" sldId="301"/>
            <ac:spMk id="43" creationId="{6529CFB1-4A36-4A05-8D7A-948E2277312A}"/>
          </ac:spMkLst>
        </pc:spChg>
        <pc:spChg chg="add">
          <ac:chgData name="Corey Holton" userId="dfccdeabb580c92e" providerId="LiveId" clId="{C951E7E2-DF73-498A-9B5C-67E1A1DDAFBB}" dt="2024-09-05T04:25:58.271" v="8865" actId="26606"/>
          <ac:spMkLst>
            <pc:docMk/>
            <pc:sldMk cId="444600940" sldId="301"/>
            <ac:spMk id="45" creationId="{887B892C-9BD7-460D-B3EE-AB7C87F479B9}"/>
          </ac:spMkLst>
        </pc:spChg>
        <pc:graphicFrameChg chg="add del">
          <ac:chgData name="Corey Holton" userId="dfccdeabb580c92e" providerId="LiveId" clId="{C951E7E2-DF73-498A-9B5C-67E1A1DDAFBB}" dt="2024-09-05T04:23:32.130" v="8849" actId="26606"/>
          <ac:graphicFrameMkLst>
            <pc:docMk/>
            <pc:sldMk cId="444600940" sldId="301"/>
            <ac:graphicFrameMk id="5" creationId="{F05F276C-189B-F884-800B-EE9CDCEB62D7}"/>
          </ac:graphicFrameMkLst>
        </pc:graphicFrameChg>
        <pc:graphicFrameChg chg="add del">
          <ac:chgData name="Corey Holton" userId="dfccdeabb580c92e" providerId="LiveId" clId="{C951E7E2-DF73-498A-9B5C-67E1A1DDAFBB}" dt="2024-09-05T04:23:45.309" v="8851" actId="26606"/>
          <ac:graphicFrameMkLst>
            <pc:docMk/>
            <pc:sldMk cId="444600940" sldId="301"/>
            <ac:graphicFrameMk id="7" creationId="{A12639E2-3943-0539-ABD5-4A11D7EAB763}"/>
          </ac:graphicFrameMkLst>
        </pc:graphicFrameChg>
        <pc:graphicFrameChg chg="add del">
          <ac:chgData name="Corey Holton" userId="dfccdeabb580c92e" providerId="LiveId" clId="{C951E7E2-DF73-498A-9B5C-67E1A1DDAFBB}" dt="2024-09-05T04:23:59.521" v="8853" actId="26606"/>
          <ac:graphicFrameMkLst>
            <pc:docMk/>
            <pc:sldMk cId="444600940" sldId="301"/>
            <ac:graphicFrameMk id="17" creationId="{F05F276C-189B-F884-800B-EE9CDCEB62D7}"/>
          </ac:graphicFrameMkLst>
        </pc:graphicFrameChg>
        <pc:graphicFrameChg chg="add del">
          <ac:chgData name="Corey Holton" userId="dfccdeabb580c92e" providerId="LiveId" clId="{C951E7E2-DF73-498A-9B5C-67E1A1DDAFBB}" dt="2024-09-05T04:24:09.158" v="8855" actId="26606"/>
          <ac:graphicFrameMkLst>
            <pc:docMk/>
            <pc:sldMk cId="444600940" sldId="301"/>
            <ac:graphicFrameMk id="23" creationId="{A12639E2-3943-0539-ABD5-4A11D7EAB763}"/>
          </ac:graphicFrameMkLst>
        </pc:graphicFrameChg>
        <pc:graphicFrameChg chg="add del">
          <ac:chgData name="Corey Holton" userId="dfccdeabb580c92e" providerId="LiveId" clId="{C951E7E2-DF73-498A-9B5C-67E1A1DDAFBB}" dt="2024-09-05T04:24:16.788" v="8857" actId="26606"/>
          <ac:graphicFrameMkLst>
            <pc:docMk/>
            <pc:sldMk cId="444600940" sldId="301"/>
            <ac:graphicFrameMk id="25" creationId="{F05F276C-189B-F884-800B-EE9CDCEB62D7}"/>
          </ac:graphicFrameMkLst>
        </pc:graphicFrameChg>
        <pc:graphicFrameChg chg="add del">
          <ac:chgData name="Corey Holton" userId="dfccdeabb580c92e" providerId="LiveId" clId="{C951E7E2-DF73-498A-9B5C-67E1A1DDAFBB}" dt="2024-09-05T04:24:22.648" v="8859" actId="26606"/>
          <ac:graphicFrameMkLst>
            <pc:docMk/>
            <pc:sldMk cId="444600940" sldId="301"/>
            <ac:graphicFrameMk id="27" creationId="{EEAAE836-4E56-D336-6BBC-32B904875DFF}"/>
          </ac:graphicFrameMkLst>
        </pc:graphicFrameChg>
        <pc:graphicFrameChg chg="add del">
          <ac:chgData name="Corey Holton" userId="dfccdeabb580c92e" providerId="LiveId" clId="{C951E7E2-DF73-498A-9B5C-67E1A1DDAFBB}" dt="2024-09-05T04:24:29.424" v="8861" actId="26606"/>
          <ac:graphicFrameMkLst>
            <pc:docMk/>
            <pc:sldMk cId="444600940" sldId="301"/>
            <ac:graphicFrameMk id="33" creationId="{A12639E2-3943-0539-ABD5-4A11D7EAB763}"/>
          </ac:graphicFrameMkLst>
        </pc:graphicFrameChg>
        <pc:picChg chg="add del">
          <ac:chgData name="Corey Holton" userId="dfccdeabb580c92e" providerId="LiveId" clId="{C951E7E2-DF73-498A-9B5C-67E1A1DDAFBB}" dt="2024-09-05T04:23:45.309" v="8851" actId="26606"/>
          <ac:picMkLst>
            <pc:docMk/>
            <pc:sldMk cId="444600940" sldId="301"/>
            <ac:picMk id="13" creationId="{AB6081D4-5F83-4C05-AFFE-1395456D38CA}"/>
          </ac:picMkLst>
        </pc:picChg>
        <pc:picChg chg="add del">
          <ac:chgData name="Corey Holton" userId="dfccdeabb580c92e" providerId="LiveId" clId="{C951E7E2-DF73-498A-9B5C-67E1A1DDAFBB}" dt="2024-09-05T04:23:45.309" v="8851" actId="26606"/>
          <ac:picMkLst>
            <pc:docMk/>
            <pc:sldMk cId="444600940" sldId="301"/>
            <ac:picMk id="15" creationId="{29A9CE89-5BEA-4699-AEAA-51CEC2198EED}"/>
          </ac:picMkLst>
        </pc:picChg>
        <pc:picChg chg="add del">
          <ac:chgData name="Corey Holton" userId="dfccdeabb580c92e" providerId="LiveId" clId="{C951E7E2-DF73-498A-9B5C-67E1A1DDAFBB}" dt="2024-09-05T04:24:09.158" v="8855" actId="26606"/>
          <ac:picMkLst>
            <pc:docMk/>
            <pc:sldMk cId="444600940" sldId="301"/>
            <ac:picMk id="21" creationId="{AB6081D4-5F83-4C05-AFFE-1395456D38CA}"/>
          </ac:picMkLst>
        </pc:picChg>
        <pc:picChg chg="add del">
          <ac:chgData name="Corey Holton" userId="dfccdeabb580c92e" providerId="LiveId" clId="{C951E7E2-DF73-498A-9B5C-67E1A1DDAFBB}" dt="2024-09-05T04:24:09.158" v="8855" actId="26606"/>
          <ac:picMkLst>
            <pc:docMk/>
            <pc:sldMk cId="444600940" sldId="301"/>
            <ac:picMk id="22" creationId="{29A9CE89-5BEA-4699-AEAA-51CEC2198EED}"/>
          </ac:picMkLst>
        </pc:picChg>
        <pc:picChg chg="add del">
          <ac:chgData name="Corey Holton" userId="dfccdeabb580c92e" providerId="LiveId" clId="{C951E7E2-DF73-498A-9B5C-67E1A1DDAFBB}" dt="2024-09-05T04:24:29.424" v="8861" actId="26606"/>
          <ac:picMkLst>
            <pc:docMk/>
            <pc:sldMk cId="444600940" sldId="301"/>
            <ac:picMk id="31" creationId="{AB6081D4-5F83-4C05-AFFE-1395456D38CA}"/>
          </ac:picMkLst>
        </pc:picChg>
        <pc:picChg chg="add del">
          <ac:chgData name="Corey Holton" userId="dfccdeabb580c92e" providerId="LiveId" clId="{C951E7E2-DF73-498A-9B5C-67E1A1DDAFBB}" dt="2024-09-05T04:24:29.424" v="8861" actId="26606"/>
          <ac:picMkLst>
            <pc:docMk/>
            <pc:sldMk cId="444600940" sldId="301"/>
            <ac:picMk id="32" creationId="{29A9CE89-5BEA-4699-AEAA-51CEC2198EED}"/>
          </ac:picMkLst>
        </pc:picChg>
        <pc:picChg chg="add del mod ord">
          <ac:chgData name="Corey Holton" userId="dfccdeabb580c92e" providerId="LiveId" clId="{C951E7E2-DF73-498A-9B5C-67E1A1DDAFBB}" dt="2024-09-05T04:25:47.434" v="8864" actId="478"/>
          <ac:picMkLst>
            <pc:docMk/>
            <pc:sldMk cId="444600940" sldId="301"/>
            <ac:picMk id="36" creationId="{AAE30638-AF10-177B-79E4-A91B45890DBA}"/>
          </ac:picMkLst>
        </pc:picChg>
        <pc:picChg chg="add del">
          <ac:chgData name="Corey Holton" userId="dfccdeabb580c92e" providerId="LiveId" clId="{C951E7E2-DF73-498A-9B5C-67E1A1DDAFBB}" dt="2024-09-05T04:25:09.460" v="8863" actId="26606"/>
          <ac:picMkLst>
            <pc:docMk/>
            <pc:sldMk cId="444600940" sldId="301"/>
            <ac:picMk id="37" creationId="{AC9F2842-5B80-4C1D-8C91-93F240628336}"/>
          </ac:picMkLst>
        </pc:picChg>
        <pc:picChg chg="add">
          <ac:chgData name="Corey Holton" userId="dfccdeabb580c92e" providerId="LiveId" clId="{C951E7E2-DF73-498A-9B5C-67E1A1DDAFBB}" dt="2024-09-05T04:25:58.271" v="8865" actId="26606"/>
          <ac:picMkLst>
            <pc:docMk/>
            <pc:sldMk cId="444600940" sldId="301"/>
            <ac:picMk id="47" creationId="{6661354F-F6EC-4469-A5FA-C82D68AFEF12}"/>
          </ac:picMkLst>
        </pc:picChg>
      </pc:sldChg>
      <pc:sldChg chg="new del">
        <pc:chgData name="Corey Holton" userId="dfccdeabb580c92e" providerId="LiveId" clId="{C951E7E2-DF73-498A-9B5C-67E1A1DDAFBB}" dt="2024-09-05T03:58:41.648" v="8617" actId="680"/>
        <pc:sldMkLst>
          <pc:docMk/>
          <pc:sldMk cId="780377458" sldId="301"/>
        </pc:sldMkLst>
      </pc:sldChg>
      <pc:sldChg chg="new del">
        <pc:chgData name="Corey Holton" userId="dfccdeabb580c92e" providerId="LiveId" clId="{C951E7E2-DF73-498A-9B5C-67E1A1DDAFBB}" dt="2024-09-05T21:11:10.202" v="9526" actId="47"/>
        <pc:sldMkLst>
          <pc:docMk/>
          <pc:sldMk cId="2188027821" sldId="301"/>
        </pc:sldMkLst>
      </pc:sldChg>
      <pc:sldChg chg="add del">
        <pc:chgData name="Corey Holton" userId="dfccdeabb580c92e" providerId="LiveId" clId="{C951E7E2-DF73-498A-9B5C-67E1A1DDAFBB}" dt="2024-09-05T04:20:37.814" v="8837" actId="2890"/>
        <pc:sldMkLst>
          <pc:docMk/>
          <pc:sldMk cId="3682291329" sldId="301"/>
        </pc:sldMkLst>
      </pc:sldChg>
      <pc:sldChg chg="new del">
        <pc:chgData name="Corey Holton" userId="dfccdeabb580c92e" providerId="LiveId" clId="{C951E7E2-DF73-498A-9B5C-67E1A1DDAFBB}" dt="2024-09-05T21:11:11.112" v="9527" actId="47"/>
        <pc:sldMkLst>
          <pc:docMk/>
          <pc:sldMk cId="3643589823" sldId="302"/>
        </pc:sldMkLst>
      </pc:sldChg>
      <pc:sldChg chg="new del">
        <pc:chgData name="Corey Holton" userId="dfccdeabb580c92e" providerId="LiveId" clId="{C951E7E2-DF73-498A-9B5C-67E1A1DDAFBB}" dt="2024-09-05T21:10:41.075" v="9521" actId="47"/>
        <pc:sldMkLst>
          <pc:docMk/>
          <pc:sldMk cId="3449912864" sldId="303"/>
        </pc:sldMkLst>
      </pc:sldChg>
      <pc:sldChg chg="new del">
        <pc:chgData name="Corey Holton" userId="dfccdeabb580c92e" providerId="LiveId" clId="{C951E7E2-DF73-498A-9B5C-67E1A1DDAFBB}" dt="2024-09-05T21:11:42.836" v="9532" actId="47"/>
        <pc:sldMkLst>
          <pc:docMk/>
          <pc:sldMk cId="3621604300" sldId="303"/>
        </pc:sldMkLst>
      </pc:sldChg>
      <pc:sldChg chg="new del">
        <pc:chgData name="Corey Holton" userId="dfccdeabb580c92e" providerId="LiveId" clId="{C951E7E2-DF73-498A-9B5C-67E1A1DDAFBB}" dt="2024-09-05T21:11:32.435" v="9531" actId="47"/>
        <pc:sldMkLst>
          <pc:docMk/>
          <pc:sldMk cId="727918325" sldId="304"/>
        </pc:sldMkLst>
      </pc:sldChg>
      <pc:sldChg chg="new del">
        <pc:chgData name="Corey Holton" userId="dfccdeabb580c92e" providerId="LiveId" clId="{C951E7E2-DF73-498A-9B5C-67E1A1DDAFBB}" dt="2024-09-05T21:11:19.349" v="9529" actId="47"/>
        <pc:sldMkLst>
          <pc:docMk/>
          <pc:sldMk cId="1143563541" sldId="304"/>
        </pc:sldMkLst>
      </pc:sldChg>
      <pc:sldChg chg="new del">
        <pc:chgData name="Corey Holton" userId="dfccdeabb580c92e" providerId="LiveId" clId="{C951E7E2-DF73-498A-9B5C-67E1A1DDAFBB}" dt="2024-09-05T21:11:09.332" v="9525" actId="47"/>
        <pc:sldMkLst>
          <pc:docMk/>
          <pc:sldMk cId="2831079377" sldId="304"/>
        </pc:sldMkLst>
      </pc:sldChg>
    </pc:docChg>
  </pc:docChgLst>
  <pc:docChgLst>
    <pc:chgData name="Domenic Guerrero" userId="6508a6907ac54874" providerId="Windows Live" clId="Web-{6C096407-0AAA-43BD-A92D-30B01C1B3D4F}"/>
    <pc:docChg chg="mod modSld">
      <pc:chgData name="Domenic Guerrero" userId="6508a6907ac54874" providerId="Windows Live" clId="Web-{6C096407-0AAA-43BD-A92D-30B01C1B3D4F}" dt="2024-09-09T22:59:56.968" v="812" actId="1076"/>
      <pc:docMkLst>
        <pc:docMk/>
      </pc:docMkLst>
      <pc:sldChg chg="modSp">
        <pc:chgData name="Domenic Guerrero" userId="6508a6907ac54874" providerId="Windows Live" clId="Web-{6C096407-0AAA-43BD-A92D-30B01C1B3D4F}" dt="2024-09-05T21:10:00.599" v="517" actId="20577"/>
        <pc:sldMkLst>
          <pc:docMk/>
          <pc:sldMk cId="2891163924" sldId="268"/>
        </pc:sldMkLst>
        <pc:spChg chg="mod">
          <ac:chgData name="Domenic Guerrero" userId="6508a6907ac54874" providerId="Windows Live" clId="Web-{6C096407-0AAA-43BD-A92D-30B01C1B3D4F}" dt="2024-09-05T21:10:00.599" v="517" actId="20577"/>
          <ac:spMkLst>
            <pc:docMk/>
            <pc:sldMk cId="2891163924" sldId="268"/>
            <ac:spMk id="3" creationId="{8EFA2349-5FA5-BACF-FD5E-D521DB175196}"/>
          </ac:spMkLst>
        </pc:spChg>
      </pc:sldChg>
      <pc:sldChg chg="addSp delSp modSp">
        <pc:chgData name="Domenic Guerrero" userId="6508a6907ac54874" providerId="Windows Live" clId="Web-{6C096407-0AAA-43BD-A92D-30B01C1B3D4F}" dt="2024-09-09T22:59:56.968" v="812" actId="1076"/>
        <pc:sldMkLst>
          <pc:docMk/>
          <pc:sldMk cId="2806454214" sldId="288"/>
        </pc:sldMkLst>
        <pc:spChg chg="mod">
          <ac:chgData name="Domenic Guerrero" userId="6508a6907ac54874" providerId="Windows Live" clId="Web-{6C096407-0AAA-43BD-A92D-30B01C1B3D4F}" dt="2024-09-09T22:59:56.968" v="812" actId="1076"/>
          <ac:spMkLst>
            <pc:docMk/>
            <pc:sldMk cId="2806454214" sldId="288"/>
            <ac:spMk id="2" creationId="{B3FC42A6-0A16-1F2B-9E2C-0F1DADCEDD97}"/>
          </ac:spMkLst>
        </pc:spChg>
        <pc:picChg chg="del mod">
          <ac:chgData name="Domenic Guerrero" userId="6508a6907ac54874" providerId="Windows Live" clId="Web-{6C096407-0AAA-43BD-A92D-30B01C1B3D4F}" dt="2024-09-09T22:57:17.790" v="802"/>
          <ac:picMkLst>
            <pc:docMk/>
            <pc:sldMk cId="2806454214" sldId="288"/>
            <ac:picMk id="4" creationId="{F34C08F2-F64A-B306-B7A8-786638DBAB2F}"/>
          </ac:picMkLst>
        </pc:picChg>
        <pc:picChg chg="mod">
          <ac:chgData name="Domenic Guerrero" userId="6508a6907ac54874" providerId="Windows Live" clId="Web-{6C096407-0AAA-43BD-A92D-30B01C1B3D4F}" dt="2024-09-05T03:43:13.361" v="99"/>
          <ac:picMkLst>
            <pc:docMk/>
            <pc:sldMk cId="2806454214" sldId="288"/>
            <ac:picMk id="5" creationId="{1FB02081-B102-B02D-3B58-AC7A3B759218}"/>
          </ac:picMkLst>
        </pc:picChg>
        <pc:picChg chg="add mod">
          <ac:chgData name="Domenic Guerrero" userId="6508a6907ac54874" providerId="Windows Live" clId="Web-{6C096407-0AAA-43BD-A92D-30B01C1B3D4F}" dt="2024-09-09T22:59:47.077" v="811" actId="14100"/>
          <ac:picMkLst>
            <pc:docMk/>
            <pc:sldMk cId="2806454214" sldId="288"/>
            <ac:picMk id="6" creationId="{B7B23EF4-2046-1195-D58B-2C5A44E3372F}"/>
          </ac:picMkLst>
        </pc:picChg>
      </pc:sldChg>
      <pc:sldChg chg="addSp delSp modSp">
        <pc:chgData name="Domenic Guerrero" userId="6508a6907ac54874" providerId="Windows Live" clId="Web-{6C096407-0AAA-43BD-A92D-30B01C1B3D4F}" dt="2024-09-09T22:58:26.980" v="809" actId="14100"/>
        <pc:sldMkLst>
          <pc:docMk/>
          <pc:sldMk cId="3539150532" sldId="289"/>
        </pc:sldMkLst>
        <pc:spChg chg="mod">
          <ac:chgData name="Domenic Guerrero" userId="6508a6907ac54874" providerId="Windows Live" clId="Web-{6C096407-0AAA-43BD-A92D-30B01C1B3D4F}" dt="2024-09-05T03:44:56.646" v="106" actId="20577"/>
          <ac:spMkLst>
            <pc:docMk/>
            <pc:sldMk cId="3539150532" sldId="289"/>
            <ac:spMk id="2" creationId="{5C489C75-BC6A-03E3-ACB4-A3DE71592383}"/>
          </ac:spMkLst>
        </pc:spChg>
        <pc:picChg chg="del mod">
          <ac:chgData name="Domenic Guerrero" userId="6508a6907ac54874" providerId="Windows Live" clId="Web-{6C096407-0AAA-43BD-A92D-30B01C1B3D4F}" dt="2024-09-05T04:37:37.449" v="113"/>
          <ac:picMkLst>
            <pc:docMk/>
            <pc:sldMk cId="3539150532" sldId="289"/>
            <ac:picMk id="4" creationId="{65B907E8-C6B0-A1DB-BB13-4D006085BD2F}"/>
          </ac:picMkLst>
        </pc:picChg>
        <pc:picChg chg="add mod">
          <ac:chgData name="Domenic Guerrero" userId="6508a6907ac54874" providerId="Windows Live" clId="Web-{6C096407-0AAA-43BD-A92D-30B01C1B3D4F}" dt="2024-09-09T22:58:16.027" v="808" actId="14100"/>
          <ac:picMkLst>
            <pc:docMk/>
            <pc:sldMk cId="3539150532" sldId="289"/>
            <ac:picMk id="4" creationId="{F19A7E7D-E36F-0A97-CEFA-B9E24E0D1DFA}"/>
          </ac:picMkLst>
        </pc:picChg>
        <pc:picChg chg="add del mod">
          <ac:chgData name="Domenic Guerrero" userId="6508a6907ac54874" providerId="Windows Live" clId="Web-{6C096407-0AAA-43BD-A92D-30B01C1B3D4F}" dt="2024-09-09T22:56:46.367" v="798"/>
          <ac:picMkLst>
            <pc:docMk/>
            <pc:sldMk cId="3539150532" sldId="289"/>
            <ac:picMk id="6" creationId="{CFFC678E-AE58-F046-1FBD-1B550AD5DD67}"/>
          </ac:picMkLst>
        </pc:picChg>
        <pc:picChg chg="add mod modCrop">
          <ac:chgData name="Domenic Guerrero" userId="6508a6907ac54874" providerId="Windows Live" clId="Web-{6C096407-0AAA-43BD-A92D-30B01C1B3D4F}" dt="2024-09-09T22:58:26.980" v="809" actId="14100"/>
          <ac:picMkLst>
            <pc:docMk/>
            <pc:sldMk cId="3539150532" sldId="289"/>
            <ac:picMk id="7" creationId="{1F0216D5-B067-DE11-D458-1390A26D5B4E}"/>
          </ac:picMkLst>
        </pc:picChg>
      </pc:sldChg>
      <pc:sldChg chg="modSp">
        <pc:chgData name="Domenic Guerrero" userId="6508a6907ac54874" providerId="Windows Live" clId="Web-{6C096407-0AAA-43BD-A92D-30B01C1B3D4F}" dt="2024-09-05T05:23:55.947" v="327" actId="20577"/>
        <pc:sldMkLst>
          <pc:docMk/>
          <pc:sldMk cId="2308662779" sldId="290"/>
        </pc:sldMkLst>
        <pc:spChg chg="mod">
          <ac:chgData name="Domenic Guerrero" userId="6508a6907ac54874" providerId="Windows Live" clId="Web-{6C096407-0AAA-43BD-A92D-30B01C1B3D4F}" dt="2024-09-05T05:23:55.947" v="327" actId="20577"/>
          <ac:spMkLst>
            <pc:docMk/>
            <pc:sldMk cId="2308662779" sldId="290"/>
            <ac:spMk id="7" creationId="{FF837CD6-1E96-72BF-BA91-85872A959457}"/>
          </ac:spMkLst>
        </pc:spChg>
      </pc:sldChg>
      <pc:sldChg chg="modSp">
        <pc:chgData name="Domenic Guerrero" userId="6508a6907ac54874" providerId="Windows Live" clId="Web-{6C096407-0AAA-43BD-A92D-30B01C1B3D4F}" dt="2024-09-05T19:36:55.857" v="328" actId="1076"/>
        <pc:sldMkLst>
          <pc:docMk/>
          <pc:sldMk cId="3492612358" sldId="293"/>
        </pc:sldMkLst>
        <pc:spChg chg="mod">
          <ac:chgData name="Domenic Guerrero" userId="6508a6907ac54874" providerId="Windows Live" clId="Web-{6C096407-0AAA-43BD-A92D-30B01C1B3D4F}" dt="2024-09-05T02:41:57.154" v="33" actId="14100"/>
          <ac:spMkLst>
            <pc:docMk/>
            <pc:sldMk cId="3492612358" sldId="293"/>
            <ac:spMk id="2" creationId="{744E4BC1-D0B8-C46C-AA55-CC050686FC28}"/>
          </ac:spMkLst>
        </pc:spChg>
        <pc:spChg chg="mod">
          <ac:chgData name="Domenic Guerrero" userId="6508a6907ac54874" providerId="Windows Live" clId="Web-{6C096407-0AAA-43BD-A92D-30B01C1B3D4F}" dt="2024-09-05T19:36:55.857" v="328" actId="1076"/>
          <ac:spMkLst>
            <pc:docMk/>
            <pc:sldMk cId="3492612358" sldId="293"/>
            <ac:spMk id="3" creationId="{F7FDBC72-F798-7FFE-B8B9-AF645A6CB75D}"/>
          </ac:spMkLst>
        </pc:spChg>
        <pc:spChg chg="mod">
          <ac:chgData name="Domenic Guerrero" userId="6508a6907ac54874" providerId="Windows Live" clId="Web-{6C096407-0AAA-43BD-A92D-30B01C1B3D4F}" dt="2024-09-05T02:45:48.195" v="55"/>
          <ac:spMkLst>
            <pc:docMk/>
            <pc:sldMk cId="3492612358" sldId="293"/>
            <ac:spMk id="39" creationId="{08980754-6F4B-43C9-B9BE-127B6BED6586}"/>
          </ac:spMkLst>
        </pc:spChg>
        <pc:picChg chg="mod">
          <ac:chgData name="Domenic Guerrero" userId="6508a6907ac54874" providerId="Windows Live" clId="Web-{6C096407-0AAA-43BD-A92D-30B01C1B3D4F}" dt="2024-09-05T02:45:04.318" v="52" actId="14100"/>
          <ac:picMkLst>
            <pc:docMk/>
            <pc:sldMk cId="3492612358" sldId="293"/>
            <ac:picMk id="4" creationId="{4B533CA1-A8CE-E85F-E697-234A1379B2E2}"/>
          </ac:picMkLst>
        </pc:picChg>
        <pc:picChg chg="mod">
          <ac:chgData name="Domenic Guerrero" userId="6508a6907ac54874" providerId="Windows Live" clId="Web-{6C096407-0AAA-43BD-A92D-30B01C1B3D4F}" dt="2024-09-05T02:44:58.849" v="51" actId="1076"/>
          <ac:picMkLst>
            <pc:docMk/>
            <pc:sldMk cId="3492612358" sldId="293"/>
            <ac:picMk id="5" creationId="{11EF16DB-92FC-691F-DB90-B1BA8762BDB0}"/>
          </ac:picMkLst>
        </pc:picChg>
      </pc:sldChg>
      <pc:sldChg chg="modSp">
        <pc:chgData name="Domenic Guerrero" userId="6508a6907ac54874" providerId="Windows Live" clId="Web-{6C096407-0AAA-43BD-A92D-30B01C1B3D4F}" dt="2024-09-09T22:50:29.289" v="796" actId="20577"/>
        <pc:sldMkLst>
          <pc:docMk/>
          <pc:sldMk cId="2111145073" sldId="294"/>
        </pc:sldMkLst>
        <pc:spChg chg="mod">
          <ac:chgData name="Domenic Guerrero" userId="6508a6907ac54874" providerId="Windows Live" clId="Web-{6C096407-0AAA-43BD-A92D-30B01C1B3D4F}" dt="2024-09-09T22:50:29.289" v="796" actId="20577"/>
          <ac:spMkLst>
            <pc:docMk/>
            <pc:sldMk cId="2111145073" sldId="294"/>
            <ac:spMk id="3" creationId="{F7FDBC72-F798-7FFE-B8B9-AF645A6CB75D}"/>
          </ac:spMkLst>
        </pc:spChg>
        <pc:spChg chg="mod">
          <ac:chgData name="Domenic Guerrero" userId="6508a6907ac54874" providerId="Windows Live" clId="Web-{6C096407-0AAA-43BD-A92D-30B01C1B3D4F}" dt="2024-09-05T02:48:14.732" v="63"/>
          <ac:spMkLst>
            <pc:docMk/>
            <pc:sldMk cId="2111145073" sldId="294"/>
            <ac:spMk id="18" creationId="{5DA32751-37A2-45C0-BE94-63D375E27003}"/>
          </ac:spMkLst>
        </pc:spChg>
        <pc:spChg chg="mod">
          <ac:chgData name="Domenic Guerrero" userId="6508a6907ac54874" providerId="Windows Live" clId="Web-{6C096407-0AAA-43BD-A92D-30B01C1B3D4F}" dt="2024-09-05T02:48:19.967" v="64"/>
          <ac:spMkLst>
            <pc:docMk/>
            <pc:sldMk cId="2111145073" sldId="294"/>
            <ac:spMk id="20" creationId="{5A55FBCD-CD42-40F5-8A1B-3203F9CAEEAA}"/>
          </ac:spMkLst>
        </pc:spChg>
        <pc:picChg chg="mod">
          <ac:chgData name="Domenic Guerrero" userId="6508a6907ac54874" providerId="Windows Live" clId="Web-{6C096407-0AAA-43BD-A92D-30B01C1B3D4F}" dt="2024-09-05T02:46:29.743" v="58" actId="14100"/>
          <ac:picMkLst>
            <pc:docMk/>
            <pc:sldMk cId="2111145073" sldId="294"/>
            <ac:picMk id="4" creationId="{CA992C3E-9500-855B-F346-433C090100A9}"/>
          </ac:picMkLst>
        </pc:picChg>
      </pc:sldChg>
    </pc:docChg>
  </pc:docChgLst>
  <pc:docChgLst>
    <pc:chgData name="Domenic Guerrero" userId="6508a6907ac54874" providerId="Windows Live" clId="Web-{855C75D5-899F-4E0A-A37C-6C0BD1A71F73}"/>
    <pc:docChg chg="modSld">
      <pc:chgData name="Domenic Guerrero" userId="6508a6907ac54874" providerId="Windows Live" clId="Web-{855C75D5-899F-4E0A-A37C-6C0BD1A71F73}" dt="2024-09-01T02:59:28.279" v="82" actId="20577"/>
      <pc:docMkLst>
        <pc:docMk/>
      </pc:docMkLst>
      <pc:sldChg chg="modSp">
        <pc:chgData name="Domenic Guerrero" userId="6508a6907ac54874" providerId="Windows Live" clId="Web-{855C75D5-899F-4E0A-A37C-6C0BD1A71F73}" dt="2024-09-01T00:40:56.391" v="56" actId="20577"/>
        <pc:sldMkLst>
          <pc:docMk/>
          <pc:sldMk cId="2242565451" sldId="256"/>
        </pc:sldMkLst>
        <pc:spChg chg="mod">
          <ac:chgData name="Domenic Guerrero" userId="6508a6907ac54874" providerId="Windows Live" clId="Web-{855C75D5-899F-4E0A-A37C-6C0BD1A71F73}" dt="2024-09-01T00:40:56.391" v="56" actId="20577"/>
          <ac:spMkLst>
            <pc:docMk/>
            <pc:sldMk cId="2242565451" sldId="256"/>
            <ac:spMk id="3" creationId="{543B478A-EAF4-C94A-D04A-2332F573BFBC}"/>
          </ac:spMkLst>
        </pc:spChg>
      </pc:sldChg>
      <pc:sldChg chg="modSp">
        <pc:chgData name="Domenic Guerrero" userId="6508a6907ac54874" providerId="Windows Live" clId="Web-{855C75D5-899F-4E0A-A37C-6C0BD1A71F73}" dt="2024-09-01T00:56:12.880" v="62" actId="14100"/>
        <pc:sldMkLst>
          <pc:docMk/>
          <pc:sldMk cId="4059096339" sldId="267"/>
        </pc:sldMkLst>
        <pc:picChg chg="mod">
          <ac:chgData name="Domenic Guerrero" userId="6508a6907ac54874" providerId="Windows Live" clId="Web-{855C75D5-899F-4E0A-A37C-6C0BD1A71F73}" dt="2024-09-01T00:56:12.880" v="62" actId="14100"/>
          <ac:picMkLst>
            <pc:docMk/>
            <pc:sldMk cId="4059096339" sldId="267"/>
            <ac:picMk id="4" creationId="{42E6AD6C-32B6-C970-9093-650657B0E29C}"/>
          </ac:picMkLst>
        </pc:picChg>
        <pc:picChg chg="mod">
          <ac:chgData name="Domenic Guerrero" userId="6508a6907ac54874" providerId="Windows Live" clId="Web-{855C75D5-899F-4E0A-A37C-6C0BD1A71F73}" dt="2024-09-01T00:55:27.145" v="58" actId="1076"/>
          <ac:picMkLst>
            <pc:docMk/>
            <pc:sldMk cId="4059096339" sldId="267"/>
            <ac:picMk id="5" creationId="{C0D4E37E-9A30-A2FB-EA2B-365795240E98}"/>
          </ac:picMkLst>
        </pc:picChg>
      </pc:sldChg>
      <pc:sldChg chg="modSp">
        <pc:chgData name="Domenic Guerrero" userId="6508a6907ac54874" providerId="Windows Live" clId="Web-{855C75D5-899F-4E0A-A37C-6C0BD1A71F73}" dt="2024-09-01T02:59:28.279" v="82" actId="20577"/>
        <pc:sldMkLst>
          <pc:docMk/>
          <pc:sldMk cId="2083879834" sldId="278"/>
        </pc:sldMkLst>
        <pc:spChg chg="mod">
          <ac:chgData name="Domenic Guerrero" userId="6508a6907ac54874" providerId="Windows Live" clId="Web-{855C75D5-899F-4E0A-A37C-6C0BD1A71F73}" dt="2024-09-01T02:59:28.279" v="82" actId="20577"/>
          <ac:spMkLst>
            <pc:docMk/>
            <pc:sldMk cId="2083879834" sldId="278"/>
            <ac:spMk id="3" creationId="{D6F543D4-D6C9-E508-8342-FD2252C206E0}"/>
          </ac:spMkLst>
        </pc:spChg>
      </pc:sldChg>
      <pc:sldChg chg="modSp">
        <pc:chgData name="Domenic Guerrero" userId="6508a6907ac54874" providerId="Windows Live" clId="Web-{855C75D5-899F-4E0A-A37C-6C0BD1A71F73}" dt="2024-09-01T00:40:40.156" v="54" actId="20577"/>
        <pc:sldMkLst>
          <pc:docMk/>
          <pc:sldMk cId="888766668" sldId="284"/>
        </pc:sldMkLst>
        <pc:spChg chg="mod">
          <ac:chgData name="Domenic Guerrero" userId="6508a6907ac54874" providerId="Windows Live" clId="Web-{855C75D5-899F-4E0A-A37C-6C0BD1A71F73}" dt="2024-09-01T00:40:40.156" v="54" actId="20577"/>
          <ac:spMkLst>
            <pc:docMk/>
            <pc:sldMk cId="888766668" sldId="284"/>
            <ac:spMk id="3" creationId="{22029E21-4B20-103A-1C51-CD68D476898B}"/>
          </ac:spMkLst>
        </pc:spChg>
      </pc:sldChg>
    </pc:docChg>
  </pc:docChgLst>
  <pc:docChgLst>
    <pc:chgData name="Corey Holton" userId="dfccdeabb580c92e" providerId="LiveId" clId="{BB9CCC36-FE4F-4974-A4FB-35164B2E3531}"/>
    <pc:docChg chg="custSel addSld modSld sldOrd">
      <pc:chgData name="Corey Holton" userId="dfccdeabb580c92e" providerId="LiveId" clId="{BB9CCC36-FE4F-4974-A4FB-35164B2E3531}" dt="2024-08-31T18:24:39.649" v="40"/>
      <pc:docMkLst>
        <pc:docMk/>
      </pc:docMkLst>
      <pc:sldChg chg="ord">
        <pc:chgData name="Corey Holton" userId="dfccdeabb580c92e" providerId="LiveId" clId="{BB9CCC36-FE4F-4974-A4FB-35164B2E3531}" dt="2024-08-31T18:24:36.837" v="38"/>
        <pc:sldMkLst>
          <pc:docMk/>
          <pc:sldMk cId="4059096339" sldId="267"/>
        </pc:sldMkLst>
      </pc:sldChg>
      <pc:sldChg chg="ord">
        <pc:chgData name="Corey Holton" userId="dfccdeabb580c92e" providerId="LiveId" clId="{BB9CCC36-FE4F-4974-A4FB-35164B2E3531}" dt="2024-08-31T18:23:35.801" v="26"/>
        <pc:sldMkLst>
          <pc:docMk/>
          <pc:sldMk cId="4047782543" sldId="272"/>
        </pc:sldMkLst>
      </pc:sldChg>
      <pc:sldChg chg="ord">
        <pc:chgData name="Corey Holton" userId="dfccdeabb580c92e" providerId="LiveId" clId="{BB9CCC36-FE4F-4974-A4FB-35164B2E3531}" dt="2024-08-31T18:22:13.537" v="13"/>
        <pc:sldMkLst>
          <pc:docMk/>
          <pc:sldMk cId="1964146967" sldId="274"/>
        </pc:sldMkLst>
      </pc:sldChg>
      <pc:sldChg chg="addSp delSp modSp new mod">
        <pc:chgData name="Corey Holton" userId="dfccdeabb580c92e" providerId="LiveId" clId="{BB9CCC36-FE4F-4974-A4FB-35164B2E3531}" dt="2024-08-31T18:22:33.806" v="15" actId="478"/>
        <pc:sldMkLst>
          <pc:docMk/>
          <pc:sldMk cId="51798875" sldId="277"/>
        </pc:sldMkLst>
        <pc:spChg chg="mod">
          <ac:chgData name="Corey Holton" userId="dfccdeabb580c92e" providerId="LiveId" clId="{BB9CCC36-FE4F-4974-A4FB-35164B2E3531}" dt="2024-08-31T16:57:13.447" v="2" actId="27636"/>
          <ac:spMkLst>
            <pc:docMk/>
            <pc:sldMk cId="51798875" sldId="277"/>
            <ac:spMk id="2" creationId="{91F8720F-A42E-DD9F-7531-23208260DB65}"/>
          </ac:spMkLst>
        </pc:spChg>
        <pc:spChg chg="del">
          <ac:chgData name="Corey Holton" userId="dfccdeabb580c92e" providerId="LiveId" clId="{BB9CCC36-FE4F-4974-A4FB-35164B2E3531}" dt="2024-08-31T18:12:19.320" v="9" actId="22"/>
          <ac:spMkLst>
            <pc:docMk/>
            <pc:sldMk cId="51798875" sldId="277"/>
            <ac:spMk id="3" creationId="{495A72A3-33B2-1B9D-EAC3-A963BDF4B69E}"/>
          </ac:spMkLst>
        </pc:spChg>
        <pc:spChg chg="add mod">
          <ac:chgData name="Corey Holton" userId="dfccdeabb580c92e" providerId="LiveId" clId="{BB9CCC36-FE4F-4974-A4FB-35164B2E3531}" dt="2024-08-31T18:22:33.806" v="15" actId="478"/>
          <ac:spMkLst>
            <pc:docMk/>
            <pc:sldMk cId="51798875" sldId="277"/>
            <ac:spMk id="7" creationId="{FF837CD6-1E96-72BF-BA91-85872A959457}"/>
          </ac:spMkLst>
        </pc:spChg>
        <pc:picChg chg="add del mod ord">
          <ac:chgData name="Corey Holton" userId="dfccdeabb580c92e" providerId="LiveId" clId="{BB9CCC36-FE4F-4974-A4FB-35164B2E3531}" dt="2024-08-31T18:22:33.806" v="15" actId="478"/>
          <ac:picMkLst>
            <pc:docMk/>
            <pc:sldMk cId="51798875" sldId="277"/>
            <ac:picMk id="5" creationId="{B381935A-FE92-22B7-DF46-D7EB3C709A1C}"/>
          </ac:picMkLst>
        </pc:picChg>
      </pc:sldChg>
      <pc:sldChg chg="modSp new mod">
        <pc:chgData name="Corey Holton" userId="dfccdeabb580c92e" providerId="LiveId" clId="{BB9CCC36-FE4F-4974-A4FB-35164B2E3531}" dt="2024-08-31T16:57:31.501" v="5" actId="27636"/>
        <pc:sldMkLst>
          <pc:docMk/>
          <pc:sldMk cId="2083879834" sldId="278"/>
        </pc:sldMkLst>
        <pc:spChg chg="mod">
          <ac:chgData name="Corey Holton" userId="dfccdeabb580c92e" providerId="LiveId" clId="{BB9CCC36-FE4F-4974-A4FB-35164B2E3531}" dt="2024-08-31T16:57:31.501" v="5" actId="27636"/>
          <ac:spMkLst>
            <pc:docMk/>
            <pc:sldMk cId="2083879834" sldId="278"/>
            <ac:spMk id="2" creationId="{539EAE2D-6F05-29FC-24CF-F2FDCCA541CB}"/>
          </ac:spMkLst>
        </pc:spChg>
      </pc:sldChg>
      <pc:sldChg chg="modSp new mod ord">
        <pc:chgData name="Corey Holton" userId="dfccdeabb580c92e" providerId="LiveId" clId="{BB9CCC36-FE4F-4974-A4FB-35164B2E3531}" dt="2024-08-31T18:24:39.649" v="40"/>
        <pc:sldMkLst>
          <pc:docMk/>
          <pc:sldMk cId="243150552" sldId="279"/>
        </pc:sldMkLst>
        <pc:spChg chg="mod">
          <ac:chgData name="Corey Holton" userId="dfccdeabb580c92e" providerId="LiveId" clId="{BB9CCC36-FE4F-4974-A4FB-35164B2E3531}" dt="2024-08-31T16:57:48.705" v="8" actId="27636"/>
          <ac:spMkLst>
            <pc:docMk/>
            <pc:sldMk cId="243150552" sldId="279"/>
            <ac:spMk id="2" creationId="{330766FE-F8B8-777B-2219-9940145F8FA9}"/>
          </ac:spMkLst>
        </pc:spChg>
      </pc:sldChg>
      <pc:sldChg chg="addSp delSp modSp new mod">
        <pc:chgData name="Corey Holton" userId="dfccdeabb580c92e" providerId="LiveId" clId="{BB9CCC36-FE4F-4974-A4FB-35164B2E3531}" dt="2024-08-31T18:18:32.157" v="11" actId="22"/>
        <pc:sldMkLst>
          <pc:docMk/>
          <pc:sldMk cId="3043303598" sldId="280"/>
        </pc:sldMkLst>
        <pc:spChg chg="del">
          <ac:chgData name="Corey Holton" userId="dfccdeabb580c92e" providerId="LiveId" clId="{BB9CCC36-FE4F-4974-A4FB-35164B2E3531}" dt="2024-08-31T18:18:32.157" v="11" actId="22"/>
          <ac:spMkLst>
            <pc:docMk/>
            <pc:sldMk cId="3043303598" sldId="280"/>
            <ac:spMk id="3" creationId="{C6F54800-286E-A577-1406-0A4A14E4AA56}"/>
          </ac:spMkLst>
        </pc:spChg>
        <pc:picChg chg="add mod ord">
          <ac:chgData name="Corey Holton" userId="dfccdeabb580c92e" providerId="LiveId" clId="{BB9CCC36-FE4F-4974-A4FB-35164B2E3531}" dt="2024-08-31T18:18:32.157" v="11" actId="22"/>
          <ac:picMkLst>
            <pc:docMk/>
            <pc:sldMk cId="3043303598" sldId="280"/>
            <ac:picMk id="5" creationId="{614F5800-CD03-5016-1B47-99594F19D684}"/>
          </ac:picMkLst>
        </pc:picChg>
      </pc:sldChg>
      <pc:sldChg chg="addSp delSp modSp new">
        <pc:chgData name="Corey Holton" userId="dfccdeabb580c92e" providerId="LiveId" clId="{BB9CCC36-FE4F-4974-A4FB-35164B2E3531}" dt="2024-08-31T18:22:36.510" v="16"/>
        <pc:sldMkLst>
          <pc:docMk/>
          <pc:sldMk cId="180679254" sldId="281"/>
        </pc:sldMkLst>
        <pc:spChg chg="del">
          <ac:chgData name="Corey Holton" userId="dfccdeabb580c92e" providerId="LiveId" clId="{BB9CCC36-FE4F-4974-A4FB-35164B2E3531}" dt="2024-08-31T18:22:36.510" v="16"/>
          <ac:spMkLst>
            <pc:docMk/>
            <pc:sldMk cId="180679254" sldId="281"/>
            <ac:spMk id="3" creationId="{E090AD30-1922-A583-41B4-85ED5515C4FF}"/>
          </ac:spMkLst>
        </pc:spChg>
        <pc:picChg chg="add mod">
          <ac:chgData name="Corey Holton" userId="dfccdeabb580c92e" providerId="LiveId" clId="{BB9CCC36-FE4F-4974-A4FB-35164B2E3531}" dt="2024-08-31T18:22:36.510" v="16"/>
          <ac:picMkLst>
            <pc:docMk/>
            <pc:sldMk cId="180679254" sldId="281"/>
            <ac:picMk id="4" creationId="{059F4A58-5BA2-C662-A794-DCC180F59EC3}"/>
          </ac:picMkLst>
        </pc:picChg>
      </pc:sldChg>
    </pc:docChg>
  </pc:docChgLst>
  <pc:docChgLst>
    <pc:chgData name="Corey Holton" userId="dfccdeabb580c92e" providerId="LiveId" clId="{9AAE9DA9-46E1-4BE1-BECC-C0E3EE91AB82}"/>
    <pc:docChg chg="undo custSel modSld">
      <pc:chgData name="Corey Holton" userId="dfccdeabb580c92e" providerId="LiveId" clId="{9AAE9DA9-46E1-4BE1-BECC-C0E3EE91AB82}" dt="2024-09-10T03:11:05.028" v="21" actId="1076"/>
      <pc:docMkLst>
        <pc:docMk/>
      </pc:docMkLst>
      <pc:sldChg chg="addSp modSp mod">
        <pc:chgData name="Corey Holton" userId="dfccdeabb580c92e" providerId="LiveId" clId="{9AAE9DA9-46E1-4BE1-BECC-C0E3EE91AB82}" dt="2024-09-10T02:55:59.595" v="8" actId="14826"/>
        <pc:sldMkLst>
          <pc:docMk/>
          <pc:sldMk cId="2806454214" sldId="288"/>
        </pc:sldMkLst>
        <pc:picChg chg="add mod">
          <ac:chgData name="Corey Holton" userId="dfccdeabb580c92e" providerId="LiveId" clId="{9AAE9DA9-46E1-4BE1-BECC-C0E3EE91AB82}" dt="2024-09-10T02:53:19.897" v="3" actId="1076"/>
          <ac:picMkLst>
            <pc:docMk/>
            <pc:sldMk cId="2806454214" sldId="288"/>
            <ac:picMk id="4" creationId="{41CA9D28-D927-E0CF-964E-2FA9783D51CC}"/>
          </ac:picMkLst>
        </pc:picChg>
        <pc:picChg chg="mod">
          <ac:chgData name="Corey Holton" userId="dfccdeabb580c92e" providerId="LiveId" clId="{9AAE9DA9-46E1-4BE1-BECC-C0E3EE91AB82}" dt="2024-09-10T02:55:59.595" v="8" actId="14826"/>
          <ac:picMkLst>
            <pc:docMk/>
            <pc:sldMk cId="2806454214" sldId="288"/>
            <ac:picMk id="6" creationId="{B7B23EF4-2046-1195-D58B-2C5A44E3372F}"/>
          </ac:picMkLst>
        </pc:picChg>
      </pc:sldChg>
      <pc:sldChg chg="modSp mod">
        <pc:chgData name="Corey Holton" userId="dfccdeabb580c92e" providerId="LiveId" clId="{9AAE9DA9-46E1-4BE1-BECC-C0E3EE91AB82}" dt="2024-09-10T02:53:50.169" v="7" actId="14100"/>
        <pc:sldMkLst>
          <pc:docMk/>
          <pc:sldMk cId="3539150532" sldId="289"/>
        </pc:sldMkLst>
        <pc:picChg chg="mod">
          <ac:chgData name="Corey Holton" userId="dfccdeabb580c92e" providerId="LiveId" clId="{9AAE9DA9-46E1-4BE1-BECC-C0E3EE91AB82}" dt="2024-09-10T02:53:50.169" v="7" actId="14100"/>
          <ac:picMkLst>
            <pc:docMk/>
            <pc:sldMk cId="3539150532" sldId="289"/>
            <ac:picMk id="4" creationId="{F19A7E7D-E36F-0A97-CEFA-B9E24E0D1DFA}"/>
          </ac:picMkLst>
        </pc:picChg>
      </pc:sldChg>
      <pc:sldChg chg="addSp delSp modSp mod">
        <pc:chgData name="Corey Holton" userId="dfccdeabb580c92e" providerId="LiveId" clId="{9AAE9DA9-46E1-4BE1-BECC-C0E3EE91AB82}" dt="2024-09-10T03:11:05.028" v="21" actId="1076"/>
        <pc:sldMkLst>
          <pc:docMk/>
          <pc:sldMk cId="1100639770" sldId="295"/>
        </pc:sldMkLst>
        <pc:spChg chg="mod ord">
          <ac:chgData name="Corey Holton" userId="dfccdeabb580c92e" providerId="LiveId" clId="{9AAE9DA9-46E1-4BE1-BECC-C0E3EE91AB82}" dt="2024-09-10T03:10:20.415" v="14" actId="26606"/>
          <ac:spMkLst>
            <pc:docMk/>
            <pc:sldMk cId="1100639770" sldId="295"/>
            <ac:spMk id="2" creationId="{539EAE2D-6F05-29FC-24CF-F2FDCCA541CB}"/>
          </ac:spMkLst>
        </pc:spChg>
        <pc:spChg chg="mod">
          <ac:chgData name="Corey Holton" userId="dfccdeabb580c92e" providerId="LiveId" clId="{9AAE9DA9-46E1-4BE1-BECC-C0E3EE91AB82}" dt="2024-09-10T03:10:20.415" v="14" actId="26606"/>
          <ac:spMkLst>
            <pc:docMk/>
            <pc:sldMk cId="1100639770" sldId="295"/>
            <ac:spMk id="3" creationId="{D6F543D4-D6C9-E508-8342-FD2252C206E0}"/>
          </ac:spMkLst>
        </pc:spChg>
        <pc:spChg chg="mod">
          <ac:chgData name="Corey Holton" userId="dfccdeabb580c92e" providerId="LiveId" clId="{9AAE9DA9-46E1-4BE1-BECC-C0E3EE91AB82}" dt="2024-09-10T03:10:30.223" v="15" actId="1076"/>
          <ac:spMkLst>
            <pc:docMk/>
            <pc:sldMk cId="1100639770" sldId="295"/>
            <ac:spMk id="5" creationId="{8AA6456F-CD38-E63C-6B83-036025266AF5}"/>
          </ac:spMkLst>
        </pc:spChg>
        <pc:spChg chg="del">
          <ac:chgData name="Corey Holton" userId="dfccdeabb580c92e" providerId="LiveId" clId="{9AAE9DA9-46E1-4BE1-BECC-C0E3EE91AB82}" dt="2024-09-10T03:10:20.415" v="14" actId="26606"/>
          <ac:spMkLst>
            <pc:docMk/>
            <pc:sldMk cId="1100639770" sldId="295"/>
            <ac:spMk id="10" creationId="{915FA5E9-6A0B-4A0F-8F65-04FF17AE1E1B}"/>
          </ac:spMkLst>
        </pc:spChg>
        <pc:spChg chg="del">
          <ac:chgData name="Corey Holton" userId="dfccdeabb580c92e" providerId="LiveId" clId="{9AAE9DA9-46E1-4BE1-BECC-C0E3EE91AB82}" dt="2024-09-10T03:10:20.415" v="14" actId="26606"/>
          <ac:spMkLst>
            <pc:docMk/>
            <pc:sldMk cId="1100639770" sldId="295"/>
            <ac:spMk id="14" creationId="{6BFDDC8F-8D60-424D-8471-B32F1CB03A84}"/>
          </ac:spMkLst>
        </pc:spChg>
        <pc:spChg chg="add">
          <ac:chgData name="Corey Holton" userId="dfccdeabb580c92e" providerId="LiveId" clId="{9AAE9DA9-46E1-4BE1-BECC-C0E3EE91AB82}" dt="2024-09-10T03:10:20.415" v="14" actId="26606"/>
          <ac:spMkLst>
            <pc:docMk/>
            <pc:sldMk cId="1100639770" sldId="295"/>
            <ac:spMk id="16" creationId="{6A2D594C-1217-4E00-A19D-77D2192A3C82}"/>
          </ac:spMkLst>
        </pc:spChg>
        <pc:spChg chg="add">
          <ac:chgData name="Corey Holton" userId="dfccdeabb580c92e" providerId="LiveId" clId="{9AAE9DA9-46E1-4BE1-BECC-C0E3EE91AB82}" dt="2024-09-10T03:10:20.415" v="14" actId="26606"/>
          <ac:spMkLst>
            <pc:docMk/>
            <pc:sldMk cId="1100639770" sldId="295"/>
            <ac:spMk id="18" creationId="{CCC83AE1-469B-4A5C-839B-ABA747486B39}"/>
          </ac:spMkLst>
        </pc:spChg>
        <pc:picChg chg="mod">
          <ac:chgData name="Corey Holton" userId="dfccdeabb580c92e" providerId="LiveId" clId="{9AAE9DA9-46E1-4BE1-BECC-C0E3EE91AB82}" dt="2024-09-10T03:11:05.028" v="21" actId="1076"/>
          <ac:picMkLst>
            <pc:docMk/>
            <pc:sldMk cId="1100639770" sldId="295"/>
            <ac:picMk id="4" creationId="{0DE7CC9C-65EE-AB2F-49F5-60655EFBC941}"/>
          </ac:picMkLst>
        </pc:picChg>
        <pc:picChg chg="add mod ord">
          <ac:chgData name="Corey Holton" userId="dfccdeabb580c92e" providerId="LiveId" clId="{9AAE9DA9-46E1-4BE1-BECC-C0E3EE91AB82}" dt="2024-09-10T03:10:54.545" v="18" actId="1076"/>
          <ac:picMkLst>
            <pc:docMk/>
            <pc:sldMk cId="1100639770" sldId="295"/>
            <ac:picMk id="7" creationId="{7A8F9D55-34FF-E582-4AEF-FAEC293C3625}"/>
          </ac:picMkLst>
        </pc:picChg>
        <pc:picChg chg="del">
          <ac:chgData name="Corey Holton" userId="dfccdeabb580c92e" providerId="LiveId" clId="{9AAE9DA9-46E1-4BE1-BECC-C0E3EE91AB82}" dt="2024-09-10T03:10:20.415" v="14" actId="26606"/>
          <ac:picMkLst>
            <pc:docMk/>
            <pc:sldMk cId="1100639770" sldId="295"/>
            <ac:picMk id="12" creationId="{469E9129-40A7-431A-9059-A3164DCE6B62}"/>
          </ac:picMkLst>
        </pc:picChg>
        <pc:picChg chg="add">
          <ac:chgData name="Corey Holton" userId="dfccdeabb580c92e" providerId="LiveId" clId="{9AAE9DA9-46E1-4BE1-BECC-C0E3EE91AB82}" dt="2024-09-10T03:10:20.415" v="14" actId="26606"/>
          <ac:picMkLst>
            <pc:docMk/>
            <pc:sldMk cId="1100639770" sldId="295"/>
            <ac:picMk id="20" creationId="{4265EB01-6720-4F3D-9998-9AD05304596D}"/>
          </ac:picMkLst>
        </pc:picChg>
      </pc:sldChg>
    </pc:docChg>
  </pc:docChgLst>
  <pc:docChgLst>
    <pc:chgData name="Roberta Chandler" userId="710399fed6062823" providerId="Windows Live" clId="Web-{12277D38-336B-4937-BC6C-03D48A5E58FC}"/>
    <pc:docChg chg="modSld">
      <pc:chgData name="Roberta Chandler" userId="710399fed6062823" providerId="Windows Live" clId="Web-{12277D38-336B-4937-BC6C-03D48A5E58FC}" dt="2024-09-01T02:16:17.447" v="207" actId="20577"/>
      <pc:docMkLst>
        <pc:docMk/>
      </pc:docMkLst>
      <pc:sldChg chg="modSp">
        <pc:chgData name="Roberta Chandler" userId="710399fed6062823" providerId="Windows Live" clId="Web-{12277D38-336B-4937-BC6C-03D48A5E58FC}" dt="2024-09-01T01:51:42.287" v="140" actId="20577"/>
        <pc:sldMkLst>
          <pc:docMk/>
          <pc:sldMk cId="51798875" sldId="277"/>
        </pc:sldMkLst>
        <pc:spChg chg="mod">
          <ac:chgData name="Roberta Chandler" userId="710399fed6062823" providerId="Windows Live" clId="Web-{12277D38-336B-4937-BC6C-03D48A5E58FC}" dt="2024-09-01T01:51:42.287" v="140" actId="20577"/>
          <ac:spMkLst>
            <pc:docMk/>
            <pc:sldMk cId="51798875" sldId="277"/>
            <ac:spMk id="7" creationId="{FF837CD6-1E96-72BF-BA91-85872A959457}"/>
          </ac:spMkLst>
        </pc:spChg>
      </pc:sldChg>
      <pc:sldChg chg="modSp">
        <pc:chgData name="Roberta Chandler" userId="710399fed6062823" providerId="Windows Live" clId="Web-{12277D38-336B-4937-BC6C-03D48A5E58FC}" dt="2024-09-01T02:09:21.526" v="205" actId="20577"/>
        <pc:sldMkLst>
          <pc:docMk/>
          <pc:sldMk cId="2083879834" sldId="278"/>
        </pc:sldMkLst>
        <pc:spChg chg="mod">
          <ac:chgData name="Roberta Chandler" userId="710399fed6062823" providerId="Windows Live" clId="Web-{12277D38-336B-4937-BC6C-03D48A5E58FC}" dt="2024-09-01T02:09:21.526" v="205" actId="20577"/>
          <ac:spMkLst>
            <pc:docMk/>
            <pc:sldMk cId="2083879834" sldId="278"/>
            <ac:spMk id="3" creationId="{D6F543D4-D6C9-E508-8342-FD2252C206E0}"/>
          </ac:spMkLst>
        </pc:spChg>
      </pc:sldChg>
      <pc:sldChg chg="modSp">
        <pc:chgData name="Roberta Chandler" userId="710399fed6062823" providerId="Windows Live" clId="Web-{12277D38-336B-4937-BC6C-03D48A5E58FC}" dt="2024-09-01T02:16:17.447" v="207" actId="20577"/>
        <pc:sldMkLst>
          <pc:docMk/>
          <pc:sldMk cId="243150552" sldId="279"/>
        </pc:sldMkLst>
        <pc:spChg chg="mod">
          <ac:chgData name="Roberta Chandler" userId="710399fed6062823" providerId="Windows Live" clId="Web-{12277D38-336B-4937-BC6C-03D48A5E58FC}" dt="2024-09-01T02:16:17.447" v="207" actId="20577"/>
          <ac:spMkLst>
            <pc:docMk/>
            <pc:sldMk cId="243150552" sldId="279"/>
            <ac:spMk id="3" creationId="{827A2BFE-FADC-18E7-01C0-305BD9A9B7D8}"/>
          </ac:spMkLst>
        </pc:spChg>
      </pc:sldChg>
      <pc:sldChg chg="modSp">
        <pc:chgData name="Roberta Chandler" userId="710399fed6062823" providerId="Windows Live" clId="Web-{12277D38-336B-4937-BC6C-03D48A5E58FC}" dt="2024-09-01T01:35:36.118" v="42" actId="20577"/>
        <pc:sldMkLst>
          <pc:docMk/>
          <pc:sldMk cId="3043303598" sldId="280"/>
        </pc:sldMkLst>
        <pc:spChg chg="mod">
          <ac:chgData name="Roberta Chandler" userId="710399fed6062823" providerId="Windows Live" clId="Web-{12277D38-336B-4937-BC6C-03D48A5E58FC}" dt="2024-09-01T01:35:36.118" v="42" actId="20577"/>
          <ac:spMkLst>
            <pc:docMk/>
            <pc:sldMk cId="3043303598" sldId="280"/>
            <ac:spMk id="2" creationId="{A7CD5B46-7A47-B00C-F0D6-4A92111125D1}"/>
          </ac:spMkLst>
        </pc:spChg>
      </pc:sldChg>
      <pc:sldChg chg="modSp">
        <pc:chgData name="Roberta Chandler" userId="710399fed6062823" providerId="Windows Live" clId="Web-{12277D38-336B-4937-BC6C-03D48A5E58FC}" dt="2024-09-01T01:33:50.934" v="24" actId="20577"/>
        <pc:sldMkLst>
          <pc:docMk/>
          <pc:sldMk cId="180679254" sldId="281"/>
        </pc:sldMkLst>
        <pc:spChg chg="mod">
          <ac:chgData name="Roberta Chandler" userId="710399fed6062823" providerId="Windows Live" clId="Web-{12277D38-336B-4937-BC6C-03D48A5E58FC}" dt="2024-09-01T01:33:50.934" v="24" actId="20577"/>
          <ac:spMkLst>
            <pc:docMk/>
            <pc:sldMk cId="180679254" sldId="281"/>
            <ac:spMk id="2" creationId="{7D872286-6229-CCEC-D7EB-E6397D805D86}"/>
          </ac:spMkLst>
        </pc:spChg>
      </pc:sldChg>
      <pc:sldChg chg="modSp">
        <pc:chgData name="Roberta Chandler" userId="710399fed6062823" providerId="Windows Live" clId="Web-{12277D38-336B-4937-BC6C-03D48A5E58FC}" dt="2024-09-01T01:28:38.645" v="1" actId="20577"/>
        <pc:sldMkLst>
          <pc:docMk/>
          <pc:sldMk cId="2077041568" sldId="282"/>
        </pc:sldMkLst>
        <pc:spChg chg="mod">
          <ac:chgData name="Roberta Chandler" userId="710399fed6062823" providerId="Windows Live" clId="Web-{12277D38-336B-4937-BC6C-03D48A5E58FC}" dt="2024-09-01T01:28:38.645" v="1" actId="20577"/>
          <ac:spMkLst>
            <pc:docMk/>
            <pc:sldMk cId="2077041568" sldId="282"/>
            <ac:spMk id="3" creationId="{3A194D55-8F49-301D-DFF4-5CEDF97D8DBB}"/>
          </ac:spMkLst>
        </pc:spChg>
      </pc:sldChg>
    </pc:docChg>
  </pc:docChgLst>
  <pc:docChgLst>
    <pc:chgData name="Domenic Guerrero" userId="6508a6907ac54874" providerId="Windows Live" clId="Web-{1176FBB6-FC3C-404B-B65B-DBD650F4CAEE}"/>
    <pc:docChg chg="modSld">
      <pc:chgData name="Domenic Guerrero" userId="6508a6907ac54874" providerId="Windows Live" clId="Web-{1176FBB6-FC3C-404B-B65B-DBD650F4CAEE}" dt="2024-09-04T00:43:05.690" v="15" actId="1076"/>
      <pc:docMkLst>
        <pc:docMk/>
      </pc:docMkLst>
      <pc:sldChg chg="modSp">
        <pc:chgData name="Domenic Guerrero" userId="6508a6907ac54874" providerId="Windows Live" clId="Web-{1176FBB6-FC3C-404B-B65B-DBD650F4CAEE}" dt="2024-09-03T23:51:51.074" v="11" actId="20577"/>
        <pc:sldMkLst>
          <pc:docMk/>
          <pc:sldMk cId="2077041568" sldId="282"/>
        </pc:sldMkLst>
        <pc:spChg chg="mod">
          <ac:chgData name="Domenic Guerrero" userId="6508a6907ac54874" providerId="Windows Live" clId="Web-{1176FBB6-FC3C-404B-B65B-DBD650F4CAEE}" dt="2024-09-03T23:51:51.074" v="11" actId="20577"/>
          <ac:spMkLst>
            <pc:docMk/>
            <pc:sldMk cId="2077041568" sldId="282"/>
            <ac:spMk id="3" creationId="{3A194D55-8F49-301D-DFF4-5CEDF97D8DBB}"/>
          </ac:spMkLst>
        </pc:spChg>
      </pc:sldChg>
      <pc:sldChg chg="modSp">
        <pc:chgData name="Domenic Guerrero" userId="6508a6907ac54874" providerId="Windows Live" clId="Web-{1176FBB6-FC3C-404B-B65B-DBD650F4CAEE}" dt="2024-09-04T00:43:05.690" v="15" actId="1076"/>
        <pc:sldMkLst>
          <pc:docMk/>
          <pc:sldMk cId="3492612358" sldId="293"/>
        </pc:sldMkLst>
        <pc:picChg chg="mod">
          <ac:chgData name="Domenic Guerrero" userId="6508a6907ac54874" providerId="Windows Live" clId="Web-{1176FBB6-FC3C-404B-B65B-DBD650F4CAEE}" dt="2024-09-04T00:43:05.690" v="15" actId="1076"/>
          <ac:picMkLst>
            <pc:docMk/>
            <pc:sldMk cId="3492612358" sldId="293"/>
            <ac:picMk id="5" creationId="{11EF16DB-92FC-691F-DB90-B1BA8762BDB0}"/>
          </ac:picMkLst>
        </pc:picChg>
      </pc:sldChg>
      <pc:sldChg chg="modSp">
        <pc:chgData name="Domenic Guerrero" userId="6508a6907ac54874" providerId="Windows Live" clId="Web-{1176FBB6-FC3C-404B-B65B-DBD650F4CAEE}" dt="2024-09-03T23:53:31.702" v="13" actId="20577"/>
        <pc:sldMkLst>
          <pc:docMk/>
          <pc:sldMk cId="667294800" sldId="297"/>
        </pc:sldMkLst>
        <pc:spChg chg="mod">
          <ac:chgData name="Domenic Guerrero" userId="6508a6907ac54874" providerId="Windows Live" clId="Web-{1176FBB6-FC3C-404B-B65B-DBD650F4CAEE}" dt="2024-09-03T23:53:31.702" v="13" actId="20577"/>
          <ac:spMkLst>
            <pc:docMk/>
            <pc:sldMk cId="667294800" sldId="297"/>
            <ac:spMk id="3" creationId="{3A194D55-8F49-301D-DFF4-5CEDF97D8DB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223611-D7E4-4D78-87DB-59EE083F1F84}" type="doc">
      <dgm:prSet loTypeId="urn:microsoft.com/office/officeart/2005/8/layout/process1" loCatId="process" qsTypeId="urn:microsoft.com/office/officeart/2005/8/quickstyle/simple4" qsCatId="simple" csTypeId="urn:microsoft.com/office/officeart/2005/8/colors/accent0_3" csCatId="mainScheme"/>
      <dgm:spPr/>
      <dgm:t>
        <a:bodyPr/>
        <a:lstStyle/>
        <a:p>
          <a:endParaRPr lang="en-US"/>
        </a:p>
      </dgm:t>
    </dgm:pt>
    <dgm:pt modelId="{26B03119-212E-4543-9998-F39BBA44A59A}">
      <dgm:prSet/>
      <dgm:spPr/>
      <dgm:t>
        <a:bodyPr/>
        <a:lstStyle/>
        <a:p>
          <a:r>
            <a:rPr lang="en-US"/>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 </a:t>
          </a:r>
        </a:p>
      </dgm:t>
    </dgm:pt>
    <dgm:pt modelId="{B16A770A-9FE0-4B07-B6C6-B307789E99C2}" type="parTrans" cxnId="{F87CAF69-CC1B-4C05-94D3-A0C51DA20710}">
      <dgm:prSet/>
      <dgm:spPr/>
      <dgm:t>
        <a:bodyPr/>
        <a:lstStyle/>
        <a:p>
          <a:endParaRPr lang="en-US"/>
        </a:p>
      </dgm:t>
    </dgm:pt>
    <dgm:pt modelId="{0402F29B-D701-4FE0-8E19-B6957BB5FE3D}" type="sibTrans" cxnId="{F87CAF69-CC1B-4C05-94D3-A0C51DA20710}">
      <dgm:prSet/>
      <dgm:spPr/>
      <dgm:t>
        <a:bodyPr/>
        <a:lstStyle/>
        <a:p>
          <a:endParaRPr lang="en-US"/>
        </a:p>
      </dgm:t>
    </dgm:pt>
    <dgm:pt modelId="{C160E8F2-13AE-480E-877C-95A14B37B28F}">
      <dgm:prSet/>
      <dgm:spPr/>
      <dgm:t>
        <a:bodyPr/>
        <a:lstStyle/>
        <a:p>
          <a:r>
            <a:rPr lang="en-US"/>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tonnes. Additionally, egg production was reported in metric tonnes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 </a:t>
          </a:r>
        </a:p>
      </dgm:t>
    </dgm:pt>
    <dgm:pt modelId="{909E9C62-281A-4E94-B26E-775FA8AE72E0}" type="parTrans" cxnId="{8C35B4A3-DB51-49C7-80B0-042668875AEA}">
      <dgm:prSet/>
      <dgm:spPr/>
      <dgm:t>
        <a:bodyPr/>
        <a:lstStyle/>
        <a:p>
          <a:endParaRPr lang="en-US"/>
        </a:p>
      </dgm:t>
    </dgm:pt>
    <dgm:pt modelId="{DFEEDBA3-EDC8-483E-A37F-884D6B114F90}" type="sibTrans" cxnId="{8C35B4A3-DB51-49C7-80B0-042668875AEA}">
      <dgm:prSet/>
      <dgm:spPr/>
      <dgm:t>
        <a:bodyPr/>
        <a:lstStyle/>
        <a:p>
          <a:endParaRPr lang="en-US"/>
        </a:p>
      </dgm:t>
    </dgm:pt>
    <dgm:pt modelId="{61664709-5F03-417F-8340-C753B78C353A}" type="pres">
      <dgm:prSet presAssocID="{92223611-D7E4-4D78-87DB-59EE083F1F84}" presName="Name0" presStyleCnt="0">
        <dgm:presLayoutVars>
          <dgm:dir/>
          <dgm:resizeHandles val="exact"/>
        </dgm:presLayoutVars>
      </dgm:prSet>
      <dgm:spPr/>
    </dgm:pt>
    <dgm:pt modelId="{FA88BA8B-1639-4355-8673-CA90F5D629A2}" type="pres">
      <dgm:prSet presAssocID="{26B03119-212E-4543-9998-F39BBA44A59A}" presName="node" presStyleLbl="node1" presStyleIdx="0" presStyleCnt="2">
        <dgm:presLayoutVars>
          <dgm:bulletEnabled val="1"/>
        </dgm:presLayoutVars>
      </dgm:prSet>
      <dgm:spPr/>
    </dgm:pt>
    <dgm:pt modelId="{0CEAF8A9-4A89-4558-B2BC-B7796C3653F1}" type="pres">
      <dgm:prSet presAssocID="{0402F29B-D701-4FE0-8E19-B6957BB5FE3D}" presName="sibTrans" presStyleLbl="sibTrans2D1" presStyleIdx="0" presStyleCnt="1"/>
      <dgm:spPr/>
    </dgm:pt>
    <dgm:pt modelId="{1E56AB7D-73B6-49DB-B6BB-E45DB6F496BD}" type="pres">
      <dgm:prSet presAssocID="{0402F29B-D701-4FE0-8E19-B6957BB5FE3D}" presName="connectorText" presStyleLbl="sibTrans2D1" presStyleIdx="0" presStyleCnt="1"/>
      <dgm:spPr/>
    </dgm:pt>
    <dgm:pt modelId="{A6E260CA-1039-4238-B952-B1C81619044D}" type="pres">
      <dgm:prSet presAssocID="{C160E8F2-13AE-480E-877C-95A14B37B28F}" presName="node" presStyleLbl="node1" presStyleIdx="1" presStyleCnt="2">
        <dgm:presLayoutVars>
          <dgm:bulletEnabled val="1"/>
        </dgm:presLayoutVars>
      </dgm:prSet>
      <dgm:spPr/>
    </dgm:pt>
  </dgm:ptLst>
  <dgm:cxnLst>
    <dgm:cxn modelId="{4F6CA336-1A0D-4DFE-8B80-CBF267BBEA85}" type="presOf" srcId="{92223611-D7E4-4D78-87DB-59EE083F1F84}" destId="{61664709-5F03-417F-8340-C753B78C353A}" srcOrd="0" destOrd="0" presId="urn:microsoft.com/office/officeart/2005/8/layout/process1"/>
    <dgm:cxn modelId="{F87CAF69-CC1B-4C05-94D3-A0C51DA20710}" srcId="{92223611-D7E4-4D78-87DB-59EE083F1F84}" destId="{26B03119-212E-4543-9998-F39BBA44A59A}" srcOrd="0" destOrd="0" parTransId="{B16A770A-9FE0-4B07-B6C6-B307789E99C2}" sibTransId="{0402F29B-D701-4FE0-8E19-B6957BB5FE3D}"/>
    <dgm:cxn modelId="{0413809D-62A6-4D21-97D6-1B6440E55B30}" type="presOf" srcId="{0402F29B-D701-4FE0-8E19-B6957BB5FE3D}" destId="{0CEAF8A9-4A89-4558-B2BC-B7796C3653F1}" srcOrd="0" destOrd="0" presId="urn:microsoft.com/office/officeart/2005/8/layout/process1"/>
    <dgm:cxn modelId="{8C35B4A3-DB51-49C7-80B0-042668875AEA}" srcId="{92223611-D7E4-4D78-87DB-59EE083F1F84}" destId="{C160E8F2-13AE-480E-877C-95A14B37B28F}" srcOrd="1" destOrd="0" parTransId="{909E9C62-281A-4E94-B26E-775FA8AE72E0}" sibTransId="{DFEEDBA3-EDC8-483E-A37F-884D6B114F90}"/>
    <dgm:cxn modelId="{CBF0C9B5-EBFA-4D90-B587-1DA128F80042}" type="presOf" srcId="{26B03119-212E-4543-9998-F39BBA44A59A}" destId="{FA88BA8B-1639-4355-8673-CA90F5D629A2}" srcOrd="0" destOrd="0" presId="urn:microsoft.com/office/officeart/2005/8/layout/process1"/>
    <dgm:cxn modelId="{C3F778C9-BA46-4A5D-95E5-60E2BC416713}" type="presOf" srcId="{C160E8F2-13AE-480E-877C-95A14B37B28F}" destId="{A6E260CA-1039-4238-B952-B1C81619044D}" srcOrd="0" destOrd="0" presId="urn:microsoft.com/office/officeart/2005/8/layout/process1"/>
    <dgm:cxn modelId="{B787B2FA-1F5D-4F47-81F1-03128631F819}" type="presOf" srcId="{0402F29B-D701-4FE0-8E19-B6957BB5FE3D}" destId="{1E56AB7D-73B6-49DB-B6BB-E45DB6F496BD}" srcOrd="1" destOrd="0" presId="urn:microsoft.com/office/officeart/2005/8/layout/process1"/>
    <dgm:cxn modelId="{99634B46-E05C-4312-8456-FF53EA04A3D3}" type="presParOf" srcId="{61664709-5F03-417F-8340-C753B78C353A}" destId="{FA88BA8B-1639-4355-8673-CA90F5D629A2}" srcOrd="0" destOrd="0" presId="urn:microsoft.com/office/officeart/2005/8/layout/process1"/>
    <dgm:cxn modelId="{5219C961-93FE-4C57-BBCB-CE96C893B122}" type="presParOf" srcId="{61664709-5F03-417F-8340-C753B78C353A}" destId="{0CEAF8A9-4A89-4558-B2BC-B7796C3653F1}" srcOrd="1" destOrd="0" presId="urn:microsoft.com/office/officeart/2005/8/layout/process1"/>
    <dgm:cxn modelId="{E0218DE3-70EB-4347-85A2-A8D05450E741}" type="presParOf" srcId="{0CEAF8A9-4A89-4558-B2BC-B7796C3653F1}" destId="{1E56AB7D-73B6-49DB-B6BB-E45DB6F496BD}" srcOrd="0" destOrd="0" presId="urn:microsoft.com/office/officeart/2005/8/layout/process1"/>
    <dgm:cxn modelId="{63414EB3-5E6D-47AB-8961-E89CB4FD6AD5}" type="presParOf" srcId="{61664709-5F03-417F-8340-C753B78C353A}" destId="{A6E260CA-1039-4238-B952-B1C81619044D}"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1A57F6-325F-4CDF-A193-84B8D5C7F5D6}" type="doc">
      <dgm:prSet loTypeId="urn:microsoft.com/office/officeart/2005/8/layout/default" loCatId="list" qsTypeId="urn:microsoft.com/office/officeart/2005/8/quickstyle/simple2" qsCatId="simple" csTypeId="urn:microsoft.com/office/officeart/2005/8/colors/accent2_2" csCatId="accent2" phldr="1"/>
      <dgm:spPr/>
      <dgm:t>
        <a:bodyPr/>
        <a:lstStyle/>
        <a:p>
          <a:endParaRPr lang="en-US"/>
        </a:p>
      </dgm:t>
    </dgm:pt>
    <dgm:pt modelId="{F89A1135-3C70-4AA5-B8AA-105D638E7901}">
      <dgm:prSet/>
      <dgm:spPr/>
      <dgm:t>
        <a:bodyPr/>
        <a:lstStyle/>
        <a:p>
          <a:r>
            <a:rPr lang="en-US"/>
            <a:t>Aggregation: Data was aggregated to assess production totals by category and continent, including averages, maximums, minimums, and sums. Additionally, top-producing items were identified at the country level to highlight significant contributors. </a:t>
          </a:r>
        </a:p>
      </dgm:t>
    </dgm:pt>
    <dgm:pt modelId="{2214FF87-5B08-4C80-AE92-7FAFE7AB88C6}" type="parTrans" cxnId="{A8A24C3A-1118-4710-8CF2-6AACE626AA67}">
      <dgm:prSet/>
      <dgm:spPr/>
      <dgm:t>
        <a:bodyPr/>
        <a:lstStyle/>
        <a:p>
          <a:endParaRPr lang="en-US"/>
        </a:p>
      </dgm:t>
    </dgm:pt>
    <dgm:pt modelId="{C8316531-E5C8-469B-B704-4B4241B2E1CF}" type="sibTrans" cxnId="{A8A24C3A-1118-4710-8CF2-6AACE626AA67}">
      <dgm:prSet/>
      <dgm:spPr/>
      <dgm:t>
        <a:bodyPr/>
        <a:lstStyle/>
        <a:p>
          <a:endParaRPr lang="en-US"/>
        </a:p>
      </dgm:t>
    </dgm:pt>
    <dgm:pt modelId="{EAAD227F-DAC6-4779-890B-777E87FDC2AD}">
      <dgm:prSet/>
      <dgm:spPr/>
      <dgm:t>
        <a:bodyPr/>
        <a:lstStyle/>
        <a:p>
          <a:r>
            <a:rPr lang="en-US"/>
            <a:t>Correlation Analysis: Correlation coefficients (Pearson and Spearman) were calculated to examine the relationship between agricultural production and population growth, as well as correlations between different production categories within continents.</a:t>
          </a:r>
        </a:p>
      </dgm:t>
    </dgm:pt>
    <dgm:pt modelId="{F3CAD8D3-60C2-46A7-9F9B-D7E1609651E9}" type="parTrans" cxnId="{34BDF76B-0C29-47FC-B515-F4BAD1911902}">
      <dgm:prSet/>
      <dgm:spPr/>
      <dgm:t>
        <a:bodyPr/>
        <a:lstStyle/>
        <a:p>
          <a:endParaRPr lang="en-US"/>
        </a:p>
      </dgm:t>
    </dgm:pt>
    <dgm:pt modelId="{42FAE7B3-39EF-4424-AB79-6426FAC5B973}" type="sibTrans" cxnId="{34BDF76B-0C29-47FC-B515-F4BAD1911902}">
      <dgm:prSet/>
      <dgm:spPr/>
      <dgm:t>
        <a:bodyPr/>
        <a:lstStyle/>
        <a:p>
          <a:endParaRPr lang="en-US"/>
        </a:p>
      </dgm:t>
    </dgm:pt>
    <dgm:pt modelId="{87B2A935-3124-4DF7-A809-319FA08CA47C}">
      <dgm:prSet/>
      <dgm:spPr/>
      <dgm:t>
        <a:bodyPr/>
        <a:lstStyle/>
        <a:p>
          <a:r>
            <a:rPr lang="en-US"/>
            <a:t>Comparison Analysis: Comparisons were made across continents and within countries to evaluate growth and decline in specific agricultural categories, revealing how production contributions vary over time.</a:t>
          </a:r>
        </a:p>
      </dgm:t>
    </dgm:pt>
    <dgm:pt modelId="{9AC5C6C3-9E7D-4B45-A487-7CB8CD1DE244}" type="parTrans" cxnId="{C16D7965-D538-4064-9EBD-897714FEF83E}">
      <dgm:prSet/>
      <dgm:spPr/>
      <dgm:t>
        <a:bodyPr/>
        <a:lstStyle/>
        <a:p>
          <a:endParaRPr lang="en-US"/>
        </a:p>
      </dgm:t>
    </dgm:pt>
    <dgm:pt modelId="{B2D8F8A2-5C58-438A-8853-3CC4FBFF3EA5}" type="sibTrans" cxnId="{C16D7965-D538-4064-9EBD-897714FEF83E}">
      <dgm:prSet/>
      <dgm:spPr/>
      <dgm:t>
        <a:bodyPr/>
        <a:lstStyle/>
        <a:p>
          <a:endParaRPr lang="en-US"/>
        </a:p>
      </dgm:t>
    </dgm:pt>
    <dgm:pt modelId="{489CD902-8587-454B-ADB9-37E26587A796}">
      <dgm:prSet/>
      <dgm:spPr/>
      <dgm:t>
        <a:bodyPr/>
        <a:lstStyle/>
        <a:p>
          <a:r>
            <a:rPr lang="en-US"/>
            <a:t>Summary Statistics: Key statistical metrics, such as mean, median, and standard deviation, were used to summarize yearly production data, helping to identify trends per continent.</a:t>
          </a:r>
        </a:p>
      </dgm:t>
    </dgm:pt>
    <dgm:pt modelId="{92721F4D-0D98-4CE7-B1C3-D5A576D1C038}" type="parTrans" cxnId="{10AC3299-4A05-4F17-B605-4D2496BDCBD7}">
      <dgm:prSet/>
      <dgm:spPr/>
      <dgm:t>
        <a:bodyPr/>
        <a:lstStyle/>
        <a:p>
          <a:endParaRPr lang="en-US"/>
        </a:p>
      </dgm:t>
    </dgm:pt>
    <dgm:pt modelId="{A9CF08AF-FD39-45D1-BEFE-D82CD3292A67}" type="sibTrans" cxnId="{10AC3299-4A05-4F17-B605-4D2496BDCBD7}">
      <dgm:prSet/>
      <dgm:spPr/>
      <dgm:t>
        <a:bodyPr/>
        <a:lstStyle/>
        <a:p>
          <a:endParaRPr lang="en-US"/>
        </a:p>
      </dgm:t>
    </dgm:pt>
    <dgm:pt modelId="{DA6E3D15-F673-4AAC-BF84-4FFE5C03B0FE}">
      <dgm:prSet/>
      <dgm:spPr/>
      <dgm:t>
        <a:bodyPr/>
        <a:lstStyle/>
        <a:p>
          <a:r>
            <a:rPr lang="en-US"/>
            <a:t>Time Series Analysis: Time series plots were used to visualize the interaction between population growth and agricultural production globally, and forecasting techniques like Prophet were considered to predict future production trends. </a:t>
          </a:r>
        </a:p>
      </dgm:t>
    </dgm:pt>
    <dgm:pt modelId="{E32FBF09-D1DB-4235-B402-2DC6872C1A6B}" type="parTrans" cxnId="{F98446AF-531C-4CDA-AC95-63EFAE2EE01D}">
      <dgm:prSet/>
      <dgm:spPr/>
      <dgm:t>
        <a:bodyPr/>
        <a:lstStyle/>
        <a:p>
          <a:endParaRPr lang="en-US"/>
        </a:p>
      </dgm:t>
    </dgm:pt>
    <dgm:pt modelId="{35EF5391-09ED-4B3F-907C-DD7181A56A65}" type="sibTrans" cxnId="{F98446AF-531C-4CDA-AC95-63EFAE2EE01D}">
      <dgm:prSet/>
      <dgm:spPr/>
      <dgm:t>
        <a:bodyPr/>
        <a:lstStyle/>
        <a:p>
          <a:endParaRPr lang="en-US"/>
        </a:p>
      </dgm:t>
    </dgm:pt>
    <dgm:pt modelId="{9F17AB5F-CEC1-4782-A1BF-B56C5FAC4EFC}">
      <dgm:prSet/>
      <dgm:spPr/>
      <dgm:t>
        <a:bodyPr/>
        <a:lstStyle/>
        <a:p>
          <a:r>
            <a:rPr lang="en-US"/>
            <a:t> Sentiment Analysis: The impact of public perception on agricultural production was explored, particularly noting Europe’s decline in agricultural production, which aligns with negative sentiments toward environmental impacts associated with farming.</a:t>
          </a:r>
        </a:p>
      </dgm:t>
    </dgm:pt>
    <dgm:pt modelId="{FB97254A-6CEC-4B80-AF36-E3A2BB7B2D5E}" type="parTrans" cxnId="{CCADDE56-2E74-4F8D-9366-C2CAC969B73C}">
      <dgm:prSet/>
      <dgm:spPr/>
      <dgm:t>
        <a:bodyPr/>
        <a:lstStyle/>
        <a:p>
          <a:endParaRPr lang="en-US"/>
        </a:p>
      </dgm:t>
    </dgm:pt>
    <dgm:pt modelId="{CE4C2EE2-8576-4A2F-96D3-C35D763DD205}" type="sibTrans" cxnId="{CCADDE56-2E74-4F8D-9366-C2CAC969B73C}">
      <dgm:prSet/>
      <dgm:spPr/>
      <dgm:t>
        <a:bodyPr/>
        <a:lstStyle/>
        <a:p>
          <a:endParaRPr lang="en-US"/>
        </a:p>
      </dgm:t>
    </dgm:pt>
    <dgm:pt modelId="{D68C5526-FD42-4EDA-957E-AE054FBC6294}" type="pres">
      <dgm:prSet presAssocID="{0C1A57F6-325F-4CDF-A193-84B8D5C7F5D6}" presName="diagram" presStyleCnt="0">
        <dgm:presLayoutVars>
          <dgm:dir/>
          <dgm:resizeHandles val="exact"/>
        </dgm:presLayoutVars>
      </dgm:prSet>
      <dgm:spPr/>
    </dgm:pt>
    <dgm:pt modelId="{C2BEBC35-1840-40FB-BD34-BBE4F9F8FEE1}" type="pres">
      <dgm:prSet presAssocID="{F89A1135-3C70-4AA5-B8AA-105D638E7901}" presName="node" presStyleLbl="node1" presStyleIdx="0" presStyleCnt="6">
        <dgm:presLayoutVars>
          <dgm:bulletEnabled val="1"/>
        </dgm:presLayoutVars>
      </dgm:prSet>
      <dgm:spPr/>
    </dgm:pt>
    <dgm:pt modelId="{7D77DDFD-109C-4A53-B58B-0D0441679242}" type="pres">
      <dgm:prSet presAssocID="{C8316531-E5C8-469B-B704-4B4241B2E1CF}" presName="sibTrans" presStyleCnt="0"/>
      <dgm:spPr/>
    </dgm:pt>
    <dgm:pt modelId="{44AA182C-5099-4F00-BAE6-983341DA4DF6}" type="pres">
      <dgm:prSet presAssocID="{EAAD227F-DAC6-4779-890B-777E87FDC2AD}" presName="node" presStyleLbl="node1" presStyleIdx="1" presStyleCnt="6">
        <dgm:presLayoutVars>
          <dgm:bulletEnabled val="1"/>
        </dgm:presLayoutVars>
      </dgm:prSet>
      <dgm:spPr/>
    </dgm:pt>
    <dgm:pt modelId="{E677207B-CA5C-4528-8E6D-9265BBFFDA59}" type="pres">
      <dgm:prSet presAssocID="{42FAE7B3-39EF-4424-AB79-6426FAC5B973}" presName="sibTrans" presStyleCnt="0"/>
      <dgm:spPr/>
    </dgm:pt>
    <dgm:pt modelId="{B7EFB19E-43DC-4FAC-B00E-B62EE0D13C3F}" type="pres">
      <dgm:prSet presAssocID="{87B2A935-3124-4DF7-A809-319FA08CA47C}" presName="node" presStyleLbl="node1" presStyleIdx="2" presStyleCnt="6">
        <dgm:presLayoutVars>
          <dgm:bulletEnabled val="1"/>
        </dgm:presLayoutVars>
      </dgm:prSet>
      <dgm:spPr/>
    </dgm:pt>
    <dgm:pt modelId="{7F5FF91E-6D83-41D7-B3E0-BFB9F712F834}" type="pres">
      <dgm:prSet presAssocID="{B2D8F8A2-5C58-438A-8853-3CC4FBFF3EA5}" presName="sibTrans" presStyleCnt="0"/>
      <dgm:spPr/>
    </dgm:pt>
    <dgm:pt modelId="{87E96062-22B7-44D8-8D25-8173B358E366}" type="pres">
      <dgm:prSet presAssocID="{489CD902-8587-454B-ADB9-37E26587A796}" presName="node" presStyleLbl="node1" presStyleIdx="3" presStyleCnt="6">
        <dgm:presLayoutVars>
          <dgm:bulletEnabled val="1"/>
        </dgm:presLayoutVars>
      </dgm:prSet>
      <dgm:spPr/>
    </dgm:pt>
    <dgm:pt modelId="{67346FFA-6782-48A0-BA62-9E9BEA6E5572}" type="pres">
      <dgm:prSet presAssocID="{A9CF08AF-FD39-45D1-BEFE-D82CD3292A67}" presName="sibTrans" presStyleCnt="0"/>
      <dgm:spPr/>
    </dgm:pt>
    <dgm:pt modelId="{DE18CD5E-1861-45BA-830F-C11A445BC0AB}" type="pres">
      <dgm:prSet presAssocID="{DA6E3D15-F673-4AAC-BF84-4FFE5C03B0FE}" presName="node" presStyleLbl="node1" presStyleIdx="4" presStyleCnt="6">
        <dgm:presLayoutVars>
          <dgm:bulletEnabled val="1"/>
        </dgm:presLayoutVars>
      </dgm:prSet>
      <dgm:spPr/>
    </dgm:pt>
    <dgm:pt modelId="{B1383F17-744F-4F8B-A7E3-E281F4CB00FA}" type="pres">
      <dgm:prSet presAssocID="{35EF5391-09ED-4B3F-907C-DD7181A56A65}" presName="sibTrans" presStyleCnt="0"/>
      <dgm:spPr/>
    </dgm:pt>
    <dgm:pt modelId="{C25F8C45-CC8D-4CCE-BB24-6199F4DF2D8B}" type="pres">
      <dgm:prSet presAssocID="{9F17AB5F-CEC1-4782-A1BF-B56C5FAC4EFC}" presName="node" presStyleLbl="node1" presStyleIdx="5" presStyleCnt="6">
        <dgm:presLayoutVars>
          <dgm:bulletEnabled val="1"/>
        </dgm:presLayoutVars>
      </dgm:prSet>
      <dgm:spPr/>
    </dgm:pt>
  </dgm:ptLst>
  <dgm:cxnLst>
    <dgm:cxn modelId="{C5602E30-3AF5-49B5-B35D-887E1168FEC9}" type="presOf" srcId="{EAAD227F-DAC6-4779-890B-777E87FDC2AD}" destId="{44AA182C-5099-4F00-BAE6-983341DA4DF6}" srcOrd="0" destOrd="0" presId="urn:microsoft.com/office/officeart/2005/8/layout/default"/>
    <dgm:cxn modelId="{A8A24C3A-1118-4710-8CF2-6AACE626AA67}" srcId="{0C1A57F6-325F-4CDF-A193-84B8D5C7F5D6}" destId="{F89A1135-3C70-4AA5-B8AA-105D638E7901}" srcOrd="0" destOrd="0" parTransId="{2214FF87-5B08-4C80-AE92-7FAFE7AB88C6}" sibTransId="{C8316531-E5C8-469B-B704-4B4241B2E1CF}"/>
    <dgm:cxn modelId="{13F8AE5E-DC8C-411F-ACED-F4782180D9C8}" type="presOf" srcId="{489CD902-8587-454B-ADB9-37E26587A796}" destId="{87E96062-22B7-44D8-8D25-8173B358E366}" srcOrd="0" destOrd="0" presId="urn:microsoft.com/office/officeart/2005/8/layout/default"/>
    <dgm:cxn modelId="{C16D7965-D538-4064-9EBD-897714FEF83E}" srcId="{0C1A57F6-325F-4CDF-A193-84B8D5C7F5D6}" destId="{87B2A935-3124-4DF7-A809-319FA08CA47C}" srcOrd="2" destOrd="0" parTransId="{9AC5C6C3-9E7D-4B45-A487-7CB8CD1DE244}" sibTransId="{B2D8F8A2-5C58-438A-8853-3CC4FBFF3EA5}"/>
    <dgm:cxn modelId="{34BDF76B-0C29-47FC-B515-F4BAD1911902}" srcId="{0C1A57F6-325F-4CDF-A193-84B8D5C7F5D6}" destId="{EAAD227F-DAC6-4779-890B-777E87FDC2AD}" srcOrd="1" destOrd="0" parTransId="{F3CAD8D3-60C2-46A7-9F9B-D7E1609651E9}" sibTransId="{42FAE7B3-39EF-4424-AB79-6426FAC5B973}"/>
    <dgm:cxn modelId="{DD4E196E-B59D-4914-AD9C-D9CCF4BBD8AB}" type="presOf" srcId="{9F17AB5F-CEC1-4782-A1BF-B56C5FAC4EFC}" destId="{C25F8C45-CC8D-4CCE-BB24-6199F4DF2D8B}" srcOrd="0" destOrd="0" presId="urn:microsoft.com/office/officeart/2005/8/layout/default"/>
    <dgm:cxn modelId="{CCADDE56-2E74-4F8D-9366-C2CAC969B73C}" srcId="{0C1A57F6-325F-4CDF-A193-84B8D5C7F5D6}" destId="{9F17AB5F-CEC1-4782-A1BF-B56C5FAC4EFC}" srcOrd="5" destOrd="0" parTransId="{FB97254A-6CEC-4B80-AF36-E3A2BB7B2D5E}" sibTransId="{CE4C2EE2-8576-4A2F-96D3-C35D763DD205}"/>
    <dgm:cxn modelId="{10AC3299-4A05-4F17-B605-4D2496BDCBD7}" srcId="{0C1A57F6-325F-4CDF-A193-84B8D5C7F5D6}" destId="{489CD902-8587-454B-ADB9-37E26587A796}" srcOrd="3" destOrd="0" parTransId="{92721F4D-0D98-4CE7-B1C3-D5A576D1C038}" sibTransId="{A9CF08AF-FD39-45D1-BEFE-D82CD3292A67}"/>
    <dgm:cxn modelId="{F55EC49F-CE9A-4827-9867-6980D02B02C3}" type="presOf" srcId="{87B2A935-3124-4DF7-A809-319FA08CA47C}" destId="{B7EFB19E-43DC-4FAC-B00E-B62EE0D13C3F}" srcOrd="0" destOrd="0" presId="urn:microsoft.com/office/officeart/2005/8/layout/default"/>
    <dgm:cxn modelId="{80CABFAE-3F00-4BCD-B980-EF98A764D230}" type="presOf" srcId="{F89A1135-3C70-4AA5-B8AA-105D638E7901}" destId="{C2BEBC35-1840-40FB-BD34-BBE4F9F8FEE1}" srcOrd="0" destOrd="0" presId="urn:microsoft.com/office/officeart/2005/8/layout/default"/>
    <dgm:cxn modelId="{F98446AF-531C-4CDA-AC95-63EFAE2EE01D}" srcId="{0C1A57F6-325F-4CDF-A193-84B8D5C7F5D6}" destId="{DA6E3D15-F673-4AAC-BF84-4FFE5C03B0FE}" srcOrd="4" destOrd="0" parTransId="{E32FBF09-D1DB-4235-B402-2DC6872C1A6B}" sibTransId="{35EF5391-09ED-4B3F-907C-DD7181A56A65}"/>
    <dgm:cxn modelId="{864831F1-E425-4D1C-BBCF-49FA46C56C1C}" type="presOf" srcId="{0C1A57F6-325F-4CDF-A193-84B8D5C7F5D6}" destId="{D68C5526-FD42-4EDA-957E-AE054FBC6294}" srcOrd="0" destOrd="0" presId="urn:microsoft.com/office/officeart/2005/8/layout/default"/>
    <dgm:cxn modelId="{8909E7F1-A90E-4058-BCBB-4DDB2E102594}" type="presOf" srcId="{DA6E3D15-F673-4AAC-BF84-4FFE5C03B0FE}" destId="{DE18CD5E-1861-45BA-830F-C11A445BC0AB}" srcOrd="0" destOrd="0" presId="urn:microsoft.com/office/officeart/2005/8/layout/default"/>
    <dgm:cxn modelId="{E2313B80-33B6-4301-BF5C-DA012E3F1BB5}" type="presParOf" srcId="{D68C5526-FD42-4EDA-957E-AE054FBC6294}" destId="{C2BEBC35-1840-40FB-BD34-BBE4F9F8FEE1}" srcOrd="0" destOrd="0" presId="urn:microsoft.com/office/officeart/2005/8/layout/default"/>
    <dgm:cxn modelId="{66D84B71-3338-44B6-9876-DD5031E9B1A7}" type="presParOf" srcId="{D68C5526-FD42-4EDA-957E-AE054FBC6294}" destId="{7D77DDFD-109C-4A53-B58B-0D0441679242}" srcOrd="1" destOrd="0" presId="urn:microsoft.com/office/officeart/2005/8/layout/default"/>
    <dgm:cxn modelId="{330C6C08-9281-40D5-AFC4-6645CF86582E}" type="presParOf" srcId="{D68C5526-FD42-4EDA-957E-AE054FBC6294}" destId="{44AA182C-5099-4F00-BAE6-983341DA4DF6}" srcOrd="2" destOrd="0" presId="urn:microsoft.com/office/officeart/2005/8/layout/default"/>
    <dgm:cxn modelId="{DFDE34CF-C058-4B36-9A81-50A66E586E24}" type="presParOf" srcId="{D68C5526-FD42-4EDA-957E-AE054FBC6294}" destId="{E677207B-CA5C-4528-8E6D-9265BBFFDA59}" srcOrd="3" destOrd="0" presId="urn:microsoft.com/office/officeart/2005/8/layout/default"/>
    <dgm:cxn modelId="{547C1323-3285-4EEA-B05D-63E8743A7AC2}" type="presParOf" srcId="{D68C5526-FD42-4EDA-957E-AE054FBC6294}" destId="{B7EFB19E-43DC-4FAC-B00E-B62EE0D13C3F}" srcOrd="4" destOrd="0" presId="urn:microsoft.com/office/officeart/2005/8/layout/default"/>
    <dgm:cxn modelId="{16C2C9C8-08DE-405A-8481-4898331FED04}" type="presParOf" srcId="{D68C5526-FD42-4EDA-957E-AE054FBC6294}" destId="{7F5FF91E-6D83-41D7-B3E0-BFB9F712F834}" srcOrd="5" destOrd="0" presId="urn:microsoft.com/office/officeart/2005/8/layout/default"/>
    <dgm:cxn modelId="{7C6DE23B-D71D-43B1-9C29-51009A428A4B}" type="presParOf" srcId="{D68C5526-FD42-4EDA-957E-AE054FBC6294}" destId="{87E96062-22B7-44D8-8D25-8173B358E366}" srcOrd="6" destOrd="0" presId="urn:microsoft.com/office/officeart/2005/8/layout/default"/>
    <dgm:cxn modelId="{21AAAD7C-9D12-48DE-933C-D21F1E5E8C5C}" type="presParOf" srcId="{D68C5526-FD42-4EDA-957E-AE054FBC6294}" destId="{67346FFA-6782-48A0-BA62-9E9BEA6E5572}" srcOrd="7" destOrd="0" presId="urn:microsoft.com/office/officeart/2005/8/layout/default"/>
    <dgm:cxn modelId="{3EB4A092-D752-44A9-AC2A-524C8ECA04A9}" type="presParOf" srcId="{D68C5526-FD42-4EDA-957E-AE054FBC6294}" destId="{DE18CD5E-1861-45BA-830F-C11A445BC0AB}" srcOrd="8" destOrd="0" presId="urn:microsoft.com/office/officeart/2005/8/layout/default"/>
    <dgm:cxn modelId="{D836FEB0-29CA-404C-90C1-9AC6B7360393}" type="presParOf" srcId="{D68C5526-FD42-4EDA-957E-AE054FBC6294}" destId="{B1383F17-744F-4F8B-A7E3-E281F4CB00FA}" srcOrd="9" destOrd="0" presId="urn:microsoft.com/office/officeart/2005/8/layout/default"/>
    <dgm:cxn modelId="{13E5DD08-18DD-4A91-885F-9B0C713AC314}" type="presParOf" srcId="{D68C5526-FD42-4EDA-957E-AE054FBC6294}" destId="{C25F8C45-CC8D-4CCE-BB24-6199F4DF2D8B}"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88BA8B-1639-4355-8673-CA90F5D629A2}">
      <dsp:nvSpPr>
        <dsp:cNvPr id="0" name=""/>
        <dsp:cNvSpPr/>
      </dsp:nvSpPr>
      <dsp:spPr>
        <a:xfrm>
          <a:off x="2113" y="159505"/>
          <a:ext cx="4506738" cy="3211051"/>
        </a:xfrm>
        <a:prstGeom prst="roundRect">
          <a:avLst>
            <a:gd name="adj" fmla="val 1000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 </a:t>
          </a:r>
        </a:p>
      </dsp:txBody>
      <dsp:txXfrm>
        <a:off x="96161" y="253553"/>
        <a:ext cx="4318642" cy="3022955"/>
      </dsp:txXfrm>
    </dsp:sp>
    <dsp:sp modelId="{0CEAF8A9-4A89-4558-B2BC-B7796C3653F1}">
      <dsp:nvSpPr>
        <dsp:cNvPr id="0" name=""/>
        <dsp:cNvSpPr/>
      </dsp:nvSpPr>
      <dsp:spPr>
        <a:xfrm>
          <a:off x="4959526" y="1206195"/>
          <a:ext cx="955428" cy="1117671"/>
        </a:xfrm>
        <a:prstGeom prst="rightArrow">
          <a:avLst>
            <a:gd name="adj1" fmla="val 60000"/>
            <a:gd name="adj2" fmla="val 50000"/>
          </a:avLst>
        </a:prstGeom>
        <a:gradFill rotWithShape="0">
          <a:gsLst>
            <a:gs pos="0">
              <a:schemeClr val="dk2">
                <a:tint val="60000"/>
                <a:hueOff val="0"/>
                <a:satOff val="0"/>
                <a:lumOff val="0"/>
                <a:alphaOff val="0"/>
                <a:tint val="96000"/>
                <a:satMod val="100000"/>
                <a:lumMod val="104000"/>
              </a:schemeClr>
            </a:gs>
            <a:gs pos="78000">
              <a:schemeClr val="dk2">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4959526" y="1429729"/>
        <a:ext cx="668800" cy="670603"/>
      </dsp:txXfrm>
    </dsp:sp>
    <dsp:sp modelId="{A6E260CA-1039-4238-B952-B1C81619044D}">
      <dsp:nvSpPr>
        <dsp:cNvPr id="0" name=""/>
        <dsp:cNvSpPr/>
      </dsp:nvSpPr>
      <dsp:spPr>
        <a:xfrm>
          <a:off x="6311547" y="159505"/>
          <a:ext cx="4506738" cy="3211051"/>
        </a:xfrm>
        <a:prstGeom prst="roundRect">
          <a:avLst>
            <a:gd name="adj" fmla="val 1000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tonnes. Additionally, egg production was reported in metric tonnes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 </a:t>
          </a:r>
        </a:p>
      </dsp:txBody>
      <dsp:txXfrm>
        <a:off x="6405595" y="253553"/>
        <a:ext cx="4318642" cy="3022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BEBC35-1840-40FB-BD34-BBE4F9F8FEE1}">
      <dsp:nvSpPr>
        <dsp:cNvPr id="0" name=""/>
        <dsp:cNvSpPr/>
      </dsp:nvSpPr>
      <dsp:spPr>
        <a:xfrm>
          <a:off x="464939"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Aggregation: Data was aggregated to assess production totals by category and continent, including averages, maximums, minimums, and sums. Additionally, top-producing items were identified at the country level to highlight significant contributors. </a:t>
          </a:r>
        </a:p>
      </dsp:txBody>
      <dsp:txXfrm>
        <a:off x="464939" y="3050"/>
        <a:ext cx="3090788" cy="1854472"/>
      </dsp:txXfrm>
    </dsp:sp>
    <dsp:sp modelId="{44AA182C-5099-4F00-BAE6-983341DA4DF6}">
      <dsp:nvSpPr>
        <dsp:cNvPr id="0" name=""/>
        <dsp:cNvSpPr/>
      </dsp:nvSpPr>
      <dsp:spPr>
        <a:xfrm>
          <a:off x="3864805"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Correlation Analysis: Correlation coefficients (Pearson and Spearman) were calculated to examine the relationship between agricultural production and population growth, as well as correlations between different production categories within continents.</a:t>
          </a:r>
        </a:p>
      </dsp:txBody>
      <dsp:txXfrm>
        <a:off x="3864805" y="3050"/>
        <a:ext cx="3090788" cy="1854472"/>
      </dsp:txXfrm>
    </dsp:sp>
    <dsp:sp modelId="{B7EFB19E-43DC-4FAC-B00E-B62EE0D13C3F}">
      <dsp:nvSpPr>
        <dsp:cNvPr id="0" name=""/>
        <dsp:cNvSpPr/>
      </dsp:nvSpPr>
      <dsp:spPr>
        <a:xfrm>
          <a:off x="7264672"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Comparison Analysis: Comparisons were made across continents and within countries to evaluate growth and decline in specific agricultural categories, revealing how production contributions vary over time.</a:t>
          </a:r>
        </a:p>
      </dsp:txBody>
      <dsp:txXfrm>
        <a:off x="7264672" y="3050"/>
        <a:ext cx="3090788" cy="1854472"/>
      </dsp:txXfrm>
    </dsp:sp>
    <dsp:sp modelId="{87E96062-22B7-44D8-8D25-8173B358E366}">
      <dsp:nvSpPr>
        <dsp:cNvPr id="0" name=""/>
        <dsp:cNvSpPr/>
      </dsp:nvSpPr>
      <dsp:spPr>
        <a:xfrm>
          <a:off x="464939"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Summary Statistics: Key statistical metrics, such as mean, median, and standard deviation, were used to summarize yearly production data, helping to identify trends per continent.</a:t>
          </a:r>
        </a:p>
      </dsp:txBody>
      <dsp:txXfrm>
        <a:off x="464939" y="2166601"/>
        <a:ext cx="3090788" cy="1854472"/>
      </dsp:txXfrm>
    </dsp:sp>
    <dsp:sp modelId="{DE18CD5E-1861-45BA-830F-C11A445BC0AB}">
      <dsp:nvSpPr>
        <dsp:cNvPr id="0" name=""/>
        <dsp:cNvSpPr/>
      </dsp:nvSpPr>
      <dsp:spPr>
        <a:xfrm>
          <a:off x="3864805"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Time Series Analysis: Time series plots were used to visualize the interaction between population growth and agricultural production globally, and forecasting techniques like Prophet were considered to predict future production trends. </a:t>
          </a:r>
        </a:p>
      </dsp:txBody>
      <dsp:txXfrm>
        <a:off x="3864805" y="2166601"/>
        <a:ext cx="3090788" cy="1854472"/>
      </dsp:txXfrm>
    </dsp:sp>
    <dsp:sp modelId="{C25F8C45-CC8D-4CCE-BB24-6199F4DF2D8B}">
      <dsp:nvSpPr>
        <dsp:cNvPr id="0" name=""/>
        <dsp:cNvSpPr/>
      </dsp:nvSpPr>
      <dsp:spPr>
        <a:xfrm>
          <a:off x="7264672"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 Sentiment Analysis: The impact of public perception on agricultural production was explored, particularly noting Europe’s decline in agricultural production, which aligns with negative sentiments toward environmental impacts associated with farming.</a:t>
          </a:r>
        </a:p>
      </dsp:txBody>
      <dsp:txXfrm>
        <a:off x="7264672" y="2166601"/>
        <a:ext cx="3090788" cy="18544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3.jpe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4E0A2-C800-41DD-86B8-E5E35F0791B6}"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13AE1-12D8-4A6A-BC07-0250BEB83E81}" type="slidenum">
              <a:rPr lang="en-US" smtClean="0"/>
              <a:t>‹#›</a:t>
            </a:fld>
            <a:endParaRPr lang="en-US"/>
          </a:p>
        </p:txBody>
      </p:sp>
    </p:spTree>
    <p:extLst>
      <p:ext uri="{BB962C8B-B14F-4D97-AF65-F5344CB8AC3E}">
        <p14:creationId xmlns:p14="http://schemas.microsoft.com/office/powerpoint/2010/main" val="2185915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03423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025424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160980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42322290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1081278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989006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795648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203677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675321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400885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40037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319366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823511A-A82B-4BB9-9563-AA58B7977FB1}" type="datetimeFigureOut">
              <a:rPr lang="en-US" smtClean="0"/>
              <a:t>9/9/2024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957587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082043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23511A-A82B-4BB9-9563-AA58B7977FB1}" type="datetimeFigureOut">
              <a:rPr lang="en-US" smtClean="0"/>
              <a:t>9/9/2024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194693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570981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1599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151E2F1-5013-4BCE-8716-8963CA23CB26}" type="slidenum">
              <a:rPr lang="en-US" smtClean="0"/>
              <a:t>‹#›</a:t>
            </a:fld>
            <a:endParaRPr lang="en-US"/>
          </a:p>
        </p:txBody>
      </p:sp>
    </p:spTree>
    <p:extLst>
      <p:ext uri="{BB962C8B-B14F-4D97-AF65-F5344CB8AC3E}">
        <p14:creationId xmlns:p14="http://schemas.microsoft.com/office/powerpoint/2010/main" val="1894683093"/>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een building in a cornfield">
            <a:extLst>
              <a:ext uri="{FF2B5EF4-FFF2-40B4-BE49-F238E27FC236}">
                <a16:creationId xmlns:a16="http://schemas.microsoft.com/office/drawing/2014/main" id="{4825505B-8465-BC42-BCFC-0A1ED751F5B7}"/>
              </a:ext>
            </a:extLst>
          </p:cNvPr>
          <p:cNvPicPr>
            <a:picLocks noChangeAspect="1"/>
          </p:cNvPicPr>
          <p:nvPr/>
        </p:nvPicPr>
        <p:blipFill>
          <a:blip r:embed="rId2">
            <a:alphaModFix amt="40000"/>
          </a:blip>
          <a:srcRect t="15730"/>
          <a:stretch/>
        </p:blipFill>
        <p:spPr>
          <a:xfrm>
            <a:off x="0" y="0"/>
            <a:ext cx="12191980" cy="6857990"/>
          </a:xfrm>
          <a:prstGeom prst="rect">
            <a:avLst/>
          </a:prstGeom>
        </p:spPr>
      </p:pic>
      <p:sp>
        <p:nvSpPr>
          <p:cNvPr id="2" name="Title 1">
            <a:extLst>
              <a:ext uri="{FF2B5EF4-FFF2-40B4-BE49-F238E27FC236}">
                <a16:creationId xmlns:a16="http://schemas.microsoft.com/office/drawing/2014/main" id="{EED61475-08A6-3DA1-59ED-D0C443778B9A}"/>
              </a:ext>
            </a:extLst>
          </p:cNvPr>
          <p:cNvSpPr>
            <a:spLocks noGrp="1"/>
          </p:cNvSpPr>
          <p:nvPr>
            <p:ph type="ctrTitle"/>
          </p:nvPr>
        </p:nvSpPr>
        <p:spPr>
          <a:xfrm>
            <a:off x="1371600" y="2237173"/>
            <a:ext cx="9448800" cy="2602062"/>
          </a:xfrm>
        </p:spPr>
        <p:txBody>
          <a:bodyPr>
            <a:normAutofit/>
          </a:bodyPr>
          <a:lstStyle/>
          <a:p>
            <a:r>
              <a:rPr lang="en-US" b="1">
                <a:latin typeface="Roboto" panose="02000000000000000000" pitchFamily="2" charset="0"/>
                <a:ea typeface="Roboto" panose="02000000000000000000" pitchFamily="2" charset="0"/>
                <a:cs typeface="Roboto" panose="02000000000000000000" pitchFamily="2" charset="0"/>
              </a:rPr>
              <a:t>Global Agricultural Production and Population Analysis</a:t>
            </a:r>
          </a:p>
        </p:txBody>
      </p:sp>
      <p:sp>
        <p:nvSpPr>
          <p:cNvPr id="3" name="Subtitle 2">
            <a:extLst>
              <a:ext uri="{FF2B5EF4-FFF2-40B4-BE49-F238E27FC236}">
                <a16:creationId xmlns:a16="http://schemas.microsoft.com/office/drawing/2014/main" id="{543B478A-EAF4-C94A-D04A-2332F573BFBC}"/>
              </a:ext>
            </a:extLst>
          </p:cNvPr>
          <p:cNvSpPr>
            <a:spLocks noGrp="1"/>
          </p:cNvSpPr>
          <p:nvPr>
            <p:ph type="subTitle" idx="1"/>
          </p:nvPr>
        </p:nvSpPr>
        <p:spPr>
          <a:xfrm>
            <a:off x="1371600" y="4842935"/>
            <a:ext cx="9448800" cy="685800"/>
          </a:xfrm>
        </p:spPr>
        <p:txBody>
          <a:bodyPr vert="horz" lIns="91440" tIns="45720" rIns="91440" bIns="45720" rtlCol="0">
            <a:normAutofit/>
          </a:bodyPr>
          <a:lstStyle/>
          <a:p>
            <a:r>
              <a:rPr lang="en-US" sz="1700">
                <a:latin typeface="Roboto" panose="02000000000000000000" pitchFamily="2" charset="0"/>
                <a:ea typeface="Roboto" panose="02000000000000000000" pitchFamily="2" charset="0"/>
                <a:cs typeface="Roboto" panose="02000000000000000000" pitchFamily="2" charset="0"/>
              </a:rPr>
              <a:t>Project 1</a:t>
            </a:r>
          </a:p>
          <a:p>
            <a:r>
              <a:rPr lang="en-US" sz="1700" b="0" i="0">
                <a:effectLst/>
                <a:latin typeface="Roboto"/>
                <a:ea typeface="Roboto"/>
                <a:cs typeface="Roboto"/>
              </a:rPr>
              <a:t>Corey Holton, Elena </a:t>
            </a:r>
            <a:r>
              <a:rPr lang="en-US" sz="1700" b="0" i="0" err="1">
                <a:effectLst/>
                <a:latin typeface="Roboto"/>
                <a:ea typeface="Roboto"/>
                <a:cs typeface="Roboto"/>
              </a:rPr>
              <a:t>Gehle</a:t>
            </a:r>
            <a:r>
              <a:rPr lang="en-US" sz="1700" b="0" i="0">
                <a:effectLst/>
                <a:latin typeface="Roboto"/>
                <a:ea typeface="Roboto"/>
                <a:cs typeface="Roboto"/>
              </a:rPr>
              <a:t>, Domenic </a:t>
            </a:r>
            <a:r>
              <a:rPr lang="en-US" sz="1700">
                <a:latin typeface="Roboto"/>
                <a:ea typeface="Roboto"/>
                <a:cs typeface="Roboto"/>
              </a:rPr>
              <a:t>Guerrero</a:t>
            </a:r>
            <a:r>
              <a:rPr lang="en-US" sz="1700" b="0" i="0">
                <a:effectLst/>
                <a:latin typeface="Roboto"/>
                <a:ea typeface="Roboto"/>
                <a:cs typeface="Roboto"/>
              </a:rPr>
              <a:t>, and Roberta Chandler</a:t>
            </a:r>
          </a:p>
        </p:txBody>
      </p:sp>
    </p:spTree>
    <p:extLst>
      <p:ext uri="{BB962C8B-B14F-4D97-AF65-F5344CB8AC3E}">
        <p14:creationId xmlns:p14="http://schemas.microsoft.com/office/powerpoint/2010/main" val="2242565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A2D594C-1217-4E00-A19D-77D2192A3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85800" y="2194560"/>
            <a:ext cx="6770802" cy="4024125"/>
          </a:xfrm>
        </p:spPr>
        <p:txBody>
          <a:bodyPr vert="horz" lIns="91440" tIns="45720" rIns="91440" bIns="45720" rtlCol="0">
            <a:normAutofit/>
          </a:bodyPr>
          <a:lstStyle/>
          <a:p>
            <a:pPr marL="0" indent="0">
              <a:buNone/>
            </a:pPr>
            <a:r>
              <a:rPr lang="en-US" sz="1500" b="1"/>
              <a:t>Implications:</a:t>
            </a:r>
            <a:endParaRPr lang="en-US" sz="1500"/>
          </a:p>
          <a:p>
            <a:pPr>
              <a:buFont typeface="Wingdings" panose="05000000000000000000" pitchFamily="2" charset="2"/>
              <a:buChar char="Ø"/>
            </a:pPr>
            <a:r>
              <a:rPr lang="en-US" sz="1500"/>
              <a:t>The variations in agricultural production highlight the influence of regional climate, soil conditions, cultural dietary habits, and levels of technological advancement on food production patterns. Understanding these differences is essential for developing targeted agricultural policies and international trade strategies.</a:t>
            </a:r>
          </a:p>
          <a:p>
            <a:pPr>
              <a:buFont typeface="Wingdings" panose="05000000000000000000" pitchFamily="2" charset="2"/>
              <a:buChar char="Ø"/>
            </a:pPr>
            <a:r>
              <a:rPr lang="en-US" sz="1500"/>
              <a:t>The concentration in specific commodities, particularly chicken and grains, points to potential vulnerabilities in the global food system, as shifts in demand, disease outbreaks, or climate impacts could disproportionately affect these key sectors.</a:t>
            </a:r>
          </a:p>
          <a:p>
            <a:pPr marL="0" indent="0">
              <a:buNone/>
            </a:pPr>
            <a:r>
              <a:rPr lang="en-US" sz="1500"/>
              <a:t>Further research is recommended to explore the drivers behind these production patterns, including economic factors, policy impacts, and the role of international trade in shaping agricultural outputs across regions.</a:t>
            </a:r>
          </a:p>
          <a:p>
            <a:pPr marL="0" indent="0">
              <a:buNone/>
            </a:pPr>
            <a:endParaRPr lang="en-US" sz="1500"/>
          </a:p>
        </p:txBody>
      </p:sp>
      <p:sp>
        <p:nvSpPr>
          <p:cNvPr id="18" name="Rounded Rectangle 14">
            <a:extLst>
              <a:ext uri="{FF2B5EF4-FFF2-40B4-BE49-F238E27FC236}">
                <a16:creationId xmlns:a16="http://schemas.microsoft.com/office/drawing/2014/main" id="{CCC83AE1-469B-4A5C-839B-ABA747486B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8475" y="1075591"/>
            <a:ext cx="3303482" cy="5148371"/>
          </a:xfrm>
          <a:prstGeom prst="roundRect">
            <a:avLst>
              <a:gd name="adj" fmla="val 3468"/>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4265EB01-6720-4F3D-9998-9AD0530459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685800" y="764373"/>
            <a:ext cx="6751948" cy="1293028"/>
          </a:xfrm>
        </p:spPr>
        <p:txBody>
          <a:bodyPr>
            <a:normAutofit/>
          </a:bodyPr>
          <a:lstStyle/>
          <a:p>
            <a:r>
              <a:rPr lang="en-US" sz="1900">
                <a:latin typeface="Roboto" panose="02000000000000000000" pitchFamily="2" charset="0"/>
                <a:ea typeface="Roboto" panose="02000000000000000000" pitchFamily="2" charset="0"/>
                <a:cs typeface="Roboto" panose="02000000000000000000" pitchFamily="2" charset="0"/>
              </a:rPr>
              <a:t>2. </a:t>
            </a:r>
            <a:r>
              <a:rPr lang="en-US" sz="19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1900" b="0" i="0">
                <a:effectLst/>
                <a:latin typeface="Roboto" panose="02000000000000000000" pitchFamily="2" charset="0"/>
                <a:ea typeface="Roboto" panose="02000000000000000000" pitchFamily="2" charset="0"/>
                <a:cs typeface="Roboto" panose="02000000000000000000" pitchFamily="2" charset="0"/>
              </a:rPr>
            </a:br>
            <a:endParaRPr lang="en-US" sz="1900"/>
          </a:p>
        </p:txBody>
      </p:sp>
      <p:pic>
        <p:nvPicPr>
          <p:cNvPr id="7" name="Picture 6">
            <a:extLst>
              <a:ext uri="{FF2B5EF4-FFF2-40B4-BE49-F238E27FC236}">
                <a16:creationId xmlns:a16="http://schemas.microsoft.com/office/drawing/2014/main" id="{7A8F9D55-34FF-E582-4AEF-FAEC293C3625}"/>
              </a:ext>
            </a:extLst>
          </p:cNvPr>
          <p:cNvPicPr>
            <a:picLocks noChangeAspect="1"/>
          </p:cNvPicPr>
          <p:nvPr/>
        </p:nvPicPr>
        <p:blipFill>
          <a:blip r:embed="rId3"/>
          <a:stretch>
            <a:fillRect/>
          </a:stretch>
        </p:blipFill>
        <p:spPr>
          <a:xfrm>
            <a:off x="8226105" y="1337249"/>
            <a:ext cx="3048219" cy="1714622"/>
          </a:xfrm>
          <a:prstGeom prst="rect">
            <a:avLst/>
          </a:prstGeom>
        </p:spPr>
      </p:pic>
      <p:pic>
        <p:nvPicPr>
          <p:cNvPr id="4" name="Content Placeholder 7">
            <a:extLst>
              <a:ext uri="{FF2B5EF4-FFF2-40B4-BE49-F238E27FC236}">
                <a16:creationId xmlns:a16="http://schemas.microsoft.com/office/drawing/2014/main" id="{0DE7CC9C-65EE-AB2F-49F5-60655EFBC941}"/>
              </a:ext>
            </a:extLst>
          </p:cNvPr>
          <p:cNvPicPr>
            <a:picLocks noChangeAspect="1"/>
          </p:cNvPicPr>
          <p:nvPr/>
        </p:nvPicPr>
        <p:blipFill>
          <a:blip r:embed="rId4">
            <a:extLst>
              <a:ext uri="{28A0092B-C50C-407E-A947-70E740481C1C}">
                <a14:useLocalDpi xmlns:a14="http://schemas.microsoft.com/office/drawing/2010/main" val="0"/>
              </a:ext>
            </a:extLst>
          </a:blip>
          <a:srcRect l="10147" r="10147"/>
          <a:stretch/>
        </p:blipFill>
        <p:spPr>
          <a:xfrm>
            <a:off x="8414932" y="3283004"/>
            <a:ext cx="2670564" cy="2588276"/>
          </a:xfrm>
          <a:prstGeom prst="rect">
            <a:avLst/>
          </a:prstGeom>
        </p:spPr>
      </p:pic>
      <p:sp>
        <p:nvSpPr>
          <p:cNvPr id="5" name="TextBox 4">
            <a:extLst>
              <a:ext uri="{FF2B5EF4-FFF2-40B4-BE49-F238E27FC236}">
                <a16:creationId xmlns:a16="http://schemas.microsoft.com/office/drawing/2014/main" id="{8AA6456F-CD38-E63C-6B83-036025266AF5}"/>
              </a:ext>
            </a:extLst>
          </p:cNvPr>
          <p:cNvSpPr txBox="1"/>
          <p:nvPr/>
        </p:nvSpPr>
        <p:spPr>
          <a:xfrm>
            <a:off x="7373188" y="5782409"/>
            <a:ext cx="4754055" cy="460756"/>
          </a:xfrm>
          <a:prstGeom prst="rect">
            <a:avLst/>
          </a:prstGeom>
          <a:solidFill>
            <a:srgbClr val="000000">
              <a:alpha val="50000"/>
            </a:srgbClr>
          </a:solidFill>
          <a:ln>
            <a:noFill/>
          </a:ln>
        </p:spPr>
        <p:txBody>
          <a:bodyPr wrap="square" rtlCol="0">
            <a:noAutofit/>
          </a:bodyPr>
          <a:lstStyle/>
          <a:p>
            <a:pPr algn="ctr">
              <a:spcAft>
                <a:spcPts val="600"/>
              </a:spcAft>
            </a:pPr>
            <a:r>
              <a:rPr lang="en-US" sz="1300" dirty="0">
                <a:solidFill>
                  <a:srgbClr val="FFFFFF"/>
                </a:solidFill>
              </a:rPr>
              <a:t>*Derived using sum of sums</a:t>
            </a:r>
          </a:p>
        </p:txBody>
      </p:sp>
    </p:spTree>
    <p:extLst>
      <p:ext uri="{BB962C8B-B14F-4D97-AF65-F5344CB8AC3E}">
        <p14:creationId xmlns:p14="http://schemas.microsoft.com/office/powerpoint/2010/main" val="11006397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1903303" y="952702"/>
            <a:ext cx="4028983" cy="1314223"/>
          </a:xfrm>
        </p:spPr>
        <p:txBody>
          <a:bodyPr anchor="b">
            <a:normAutofit fontScale="90000"/>
          </a:bodyPr>
          <a:lstStyle/>
          <a:p>
            <a:r>
              <a:rPr lang="en-US" sz="2000">
                <a:latin typeface="Roboto" panose="02000000000000000000" pitchFamily="2" charset="0"/>
                <a:ea typeface="Roboto" panose="02000000000000000000" pitchFamily="2" charset="0"/>
                <a:cs typeface="Roboto" panose="02000000000000000000" pitchFamily="2" charset="0"/>
              </a:rPr>
              <a:t>3. </a:t>
            </a:r>
            <a:r>
              <a:rPr lang="en-US" sz="2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000"/>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741458" y="2668676"/>
            <a:ext cx="4607053" cy="3783460"/>
          </a:xfrm>
        </p:spPr>
        <p:txBody>
          <a:bodyPr vert="horz" lIns="91440" tIns="45720" rIns="91440" bIns="45720" rtlCol="0" anchor="ctr">
            <a:noAutofit/>
          </a:bodyPr>
          <a:lstStyle/>
          <a:p>
            <a:pPr marL="0" indent="0">
              <a:buNone/>
            </a:pPr>
            <a:endParaRPr lang="en-US" sz="1100" b="1">
              <a:solidFill>
                <a:srgbClr val="FF0000"/>
              </a:solidFill>
            </a:endParaRPr>
          </a:p>
          <a:p>
            <a:pPr marL="0" indent="0">
              <a:buNone/>
            </a:pPr>
            <a:r>
              <a:rPr lang="en-US" sz="1100" b="1"/>
              <a:t>Key Findings:</a:t>
            </a:r>
            <a:endParaRPr lang="en-US" sz="1100"/>
          </a:p>
          <a:p>
            <a:pPr>
              <a:buFont typeface="Wingdings" panose="05000000000000000000" pitchFamily="2" charset="2"/>
              <a:buChar char="Ø"/>
            </a:pPr>
            <a:r>
              <a:rPr lang="en-US" sz="1100" b="1">
                <a:solidFill>
                  <a:srgbClr val="FF0000"/>
                </a:solidFill>
              </a:rPr>
              <a:t>Production vs. Population Growth Trends:  </a:t>
            </a:r>
            <a:r>
              <a:rPr lang="en-US" sz="1100" b="1"/>
              <a:t>From the 1960s, agricultural production closely tracked population growth, initially maintaining an almost 1:1 ratio. However, production lagged slightly behind population growth until approximately </a:t>
            </a:r>
            <a:r>
              <a:rPr lang="en-US" sz="1100" b="1">
                <a:solidFill>
                  <a:srgbClr val="FF0000"/>
                </a:solidFill>
              </a:rPr>
              <a:t>2017</a:t>
            </a:r>
            <a:r>
              <a:rPr lang="en-US" sz="1100" b="1"/>
              <a:t>, when it began to surpass population needs. This shift suggests that agricultural advancements, such as improved farming technologies, crop yields, and optimized supply chains, enabled production to exceed basic population demand levels temporarily.</a:t>
            </a:r>
          </a:p>
          <a:p>
            <a:pPr>
              <a:buFont typeface="Wingdings" panose="05000000000000000000" pitchFamily="2" charset="2"/>
              <a:buChar char="Ø"/>
            </a:pPr>
            <a:r>
              <a:rPr lang="en-US" sz="1100" b="1">
                <a:solidFill>
                  <a:srgbClr val="FF0000"/>
                </a:solidFill>
              </a:rPr>
              <a:t>Correlation Analysis:  </a:t>
            </a:r>
            <a:r>
              <a:rPr lang="en-US" sz="1100" b="1"/>
              <a:t>The statistical analysis confirmed a strong linear relationship between agricultural production and population growth. The Pearson correlation coefficient was calculated at 0.989, indicating a near-perfect linear relationship, while the Spearman correlation coefficient was 0.999, reinforcing the strong relationship between these variables.</a:t>
            </a:r>
          </a:p>
          <a:p>
            <a:pPr>
              <a:buFont typeface="Wingdings" panose="05000000000000000000" pitchFamily="2" charset="2"/>
              <a:buChar char="Ø"/>
            </a:pPr>
            <a:r>
              <a:rPr lang="en-US" sz="1100" b="1">
                <a:solidFill>
                  <a:srgbClr val="FF0000"/>
                </a:solidFill>
              </a:rPr>
              <a:t> Recent Declines:  </a:t>
            </a:r>
            <a:r>
              <a:rPr lang="en-US" sz="1100" b="1"/>
              <a:t>In recent years, agricultural production growth has slowed to align more closely with population growth rates, potentially indicating adjustments in response to market demands, environmental concerns, or resource constraints. This trend highlights the dynamic nature of the relationship and the need for sustainable practices to maintain this balance.</a:t>
            </a:r>
          </a:p>
          <a:p>
            <a:endParaRPr lang="en-US" sz="1100" b="1"/>
          </a:p>
        </p:txBody>
      </p:sp>
      <p:pic>
        <p:nvPicPr>
          <p:cNvPr id="4" name="Content Placeholder 4">
            <a:extLst>
              <a:ext uri="{FF2B5EF4-FFF2-40B4-BE49-F238E27FC236}">
                <a16:creationId xmlns:a16="http://schemas.microsoft.com/office/drawing/2014/main" id="{4B533CA1-A8CE-E85F-E697-234A1379B2E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73380" y="697229"/>
            <a:ext cx="5483546" cy="3951929"/>
          </a:xfrm>
          <a:prstGeom prst="rect">
            <a:avLst/>
          </a:prstGeom>
          <a:ln w="228600" cap="sq" cmpd="thickThin">
            <a:solidFill>
              <a:srgbClr val="000000"/>
            </a:solidFill>
            <a:prstDash val="solid"/>
            <a:miter lim="800000"/>
          </a:ln>
          <a:effectLst>
            <a:innerShdw blurRad="76200">
              <a:srgbClr val="000000"/>
            </a:innerShdw>
          </a:effectLst>
        </p:spPr>
      </p:pic>
      <p:pic>
        <p:nvPicPr>
          <p:cNvPr id="5" name="Picture 4">
            <a:extLst>
              <a:ext uri="{FF2B5EF4-FFF2-40B4-BE49-F238E27FC236}">
                <a16:creationId xmlns:a16="http://schemas.microsoft.com/office/drawing/2014/main" id="{11EF16DB-92FC-691F-DB90-B1BA8762BD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89843" y="5096560"/>
            <a:ext cx="5050620" cy="13133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9261235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2895600" y="764373"/>
            <a:ext cx="8610600" cy="1293028"/>
          </a:xfrm>
        </p:spPr>
        <p:txBody>
          <a:bodyPr>
            <a:normAutofit/>
          </a:bodyPr>
          <a:lstStyle/>
          <a:p>
            <a:r>
              <a:rPr lang="en-US" sz="2800">
                <a:latin typeface="Roboto" panose="02000000000000000000" pitchFamily="2" charset="0"/>
                <a:ea typeface="Roboto" panose="02000000000000000000" pitchFamily="2" charset="0"/>
                <a:cs typeface="Roboto" panose="02000000000000000000" pitchFamily="2" charset="0"/>
              </a:rPr>
              <a:t>3. </a:t>
            </a:r>
            <a:r>
              <a:rPr lang="en-US" sz="28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800"/>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77333" y="2194560"/>
            <a:ext cx="5816600" cy="4024125"/>
          </a:xfrm>
        </p:spPr>
        <p:txBody>
          <a:bodyPr vert="horz" lIns="91440" tIns="45720" rIns="91440" bIns="45720" rtlCol="0" anchor="t">
            <a:normAutofit fontScale="85000" lnSpcReduction="10000"/>
          </a:bodyPr>
          <a:lstStyle/>
          <a:p>
            <a:pPr marL="0" indent="0">
              <a:buNone/>
            </a:pPr>
            <a:r>
              <a:rPr lang="en-US" sz="1700" b="1"/>
              <a:t>Implications:</a:t>
            </a:r>
            <a:endParaRPr lang="en-US" sz="1700"/>
          </a:p>
          <a:p>
            <a:pPr>
              <a:buFont typeface="Wingdings" panose="05000000000000000000" pitchFamily="2" charset="2"/>
              <a:buChar char="Ø"/>
            </a:pPr>
            <a:r>
              <a:rPr lang="en-US" sz="1700" b="1"/>
              <a:t>The strong correlation between </a:t>
            </a:r>
            <a:r>
              <a:rPr lang="en-US" sz="1700" b="1">
                <a:solidFill>
                  <a:srgbClr val="FF0000"/>
                </a:solidFill>
              </a:rPr>
              <a:t>agricultural production</a:t>
            </a:r>
            <a:r>
              <a:rPr lang="en-US" sz="1700" b="1"/>
              <a:t> </a:t>
            </a:r>
            <a:r>
              <a:rPr lang="en-US" sz="1700" b="1">
                <a:solidFill>
                  <a:srgbClr val="FF0000"/>
                </a:solidFill>
              </a:rPr>
              <a:t>and population growth underscores the critical role of agriculture in supporting global food security.</a:t>
            </a:r>
            <a:r>
              <a:rPr lang="en-US" sz="1700" b="1"/>
              <a:t> However, the observed divergence in production trends post-2017 suggests potential overproduction risks or evolving consumption patterns that may require careful management to avoid resource wastage.</a:t>
            </a:r>
          </a:p>
          <a:p>
            <a:pPr>
              <a:buFont typeface="Wingdings" panose="05000000000000000000" pitchFamily="2" charset="2"/>
              <a:buChar char="Ø"/>
            </a:pPr>
            <a:r>
              <a:rPr lang="en-US" sz="1700" b="1"/>
              <a:t>In researching history we realize prior to 1960 our population growth was at a flat line almost till the baby boomer 60's (which coincidentally was when our actual data set started). Maybe the sign of recent down trending AG Production could possibly correlate w a Population flat line to come. </a:t>
            </a:r>
          </a:p>
          <a:p>
            <a:pPr>
              <a:buFont typeface="Wingdings,Sans-Serif" panose="020B0604020202020204" pitchFamily="34" charset="0"/>
              <a:buChar char="Ø"/>
            </a:pPr>
            <a:r>
              <a:rPr lang="en-US" sz="1700" b="1"/>
              <a:t>***As global population growth is expected to slow in the coming decades, future agricultural strategies will need to pivot towards enhancing sustainability, reducing environmental impacts, and optimizing resource use rather than merely scaling up production.</a:t>
            </a:r>
            <a:endParaRPr lang="en-US" sz="1700"/>
          </a:p>
          <a:p>
            <a:endParaRPr lang="en-US" sz="1700"/>
          </a:p>
        </p:txBody>
      </p:sp>
      <p:pic>
        <p:nvPicPr>
          <p:cNvPr id="4" name="Picture 3">
            <a:extLst>
              <a:ext uri="{FF2B5EF4-FFF2-40B4-BE49-F238E27FC236}">
                <a16:creationId xmlns:a16="http://schemas.microsoft.com/office/drawing/2014/main" id="{CA992C3E-9500-855B-F346-433C090100A9}"/>
              </a:ext>
            </a:extLst>
          </p:cNvPr>
          <p:cNvPicPr>
            <a:picLocks noChangeAspect="1"/>
          </p:cNvPicPr>
          <p:nvPr/>
        </p:nvPicPr>
        <p:blipFill>
          <a:blip r:embed="rId2"/>
          <a:stretch>
            <a:fillRect/>
          </a:stretch>
        </p:blipFill>
        <p:spPr>
          <a:xfrm>
            <a:off x="6985000" y="3127186"/>
            <a:ext cx="4521200" cy="2158872"/>
          </a:xfrm>
          <a:prstGeom prst="rect">
            <a:avLst/>
          </a:prstGeom>
        </p:spPr>
      </p:pic>
    </p:spTree>
    <p:extLst>
      <p:ext uri="{BB962C8B-B14F-4D97-AF65-F5344CB8AC3E}">
        <p14:creationId xmlns:p14="http://schemas.microsoft.com/office/powerpoint/2010/main" val="21111450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C42A6-0A16-1F2B-9E2C-0F1DADCEDD97}"/>
              </a:ext>
            </a:extLst>
          </p:cNvPr>
          <p:cNvSpPr>
            <a:spLocks noGrp="1"/>
          </p:cNvSpPr>
          <p:nvPr>
            <p:ph type="title"/>
          </p:nvPr>
        </p:nvSpPr>
        <p:spPr>
          <a:xfrm>
            <a:off x="1054137" y="692507"/>
            <a:ext cx="3582460" cy="1352465"/>
          </a:xfrm>
        </p:spPr>
        <p:txBody>
          <a:bodyPr anchor="b">
            <a:normAutofit fontScale="90000"/>
          </a:bodyPr>
          <a:lstStyle/>
          <a:p>
            <a:pPr algn="ctr"/>
            <a:r>
              <a:rPr lang="en-US" sz="4000">
                <a:latin typeface="Roboto"/>
                <a:ea typeface="Roboto"/>
                <a:cs typeface="Roboto"/>
              </a:rPr>
              <a:t>Additional </a:t>
            </a:r>
            <a:r>
              <a:rPr lang="en-US">
                <a:latin typeface="Roboto"/>
                <a:ea typeface="Roboto"/>
                <a:cs typeface="Roboto"/>
              </a:rPr>
              <a:t>Observations</a:t>
            </a:r>
            <a:endParaRPr lang="en-US" sz="4000">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47A3F36D-6B80-17FE-CE7B-1C91A13AA188}"/>
              </a:ext>
            </a:extLst>
          </p:cNvPr>
          <p:cNvSpPr>
            <a:spLocks noGrp="1"/>
          </p:cNvSpPr>
          <p:nvPr>
            <p:ph idx="1"/>
          </p:nvPr>
        </p:nvSpPr>
        <p:spPr>
          <a:xfrm>
            <a:off x="1055715" y="2508105"/>
            <a:ext cx="5040285" cy="3632493"/>
          </a:xfrm>
        </p:spPr>
        <p:txBody>
          <a:bodyPr anchor="ctr">
            <a:normAutofit lnSpcReduction="10000"/>
          </a:bodyPr>
          <a:lstStyle/>
          <a:p>
            <a:pPr marL="0" indent="0">
              <a:buNone/>
            </a:pPr>
            <a:r>
              <a:rPr lang="en-US" sz="1700"/>
              <a:t>Upon reviewing the data, several unexpected observations were made. First, </a:t>
            </a:r>
            <a:r>
              <a:rPr lang="en-US" sz="1700">
                <a:solidFill>
                  <a:srgbClr val="FF0000"/>
                </a:solidFill>
              </a:rPr>
              <a:t>North America </a:t>
            </a:r>
            <a:r>
              <a:rPr lang="en-US" sz="1700"/>
              <a:t>only accounts for </a:t>
            </a:r>
            <a:r>
              <a:rPr lang="en-US" sz="1700">
                <a:solidFill>
                  <a:srgbClr val="FF0000"/>
                </a:solidFill>
              </a:rPr>
              <a:t>14.6%</a:t>
            </a:r>
            <a:r>
              <a:rPr lang="en-US" sz="1700"/>
              <a:t> of global food supply. A </a:t>
            </a:r>
            <a:r>
              <a:rPr lang="en-US" sz="1700">
                <a:solidFill>
                  <a:srgbClr val="FF0000"/>
                </a:solidFill>
              </a:rPr>
              <a:t>decline</a:t>
            </a:r>
            <a:r>
              <a:rPr lang="en-US" sz="1700"/>
              <a:t> in food production was noted in </a:t>
            </a:r>
            <a:r>
              <a:rPr lang="en-US" sz="1700">
                <a:solidFill>
                  <a:srgbClr val="FF0000"/>
                </a:solidFill>
              </a:rPr>
              <a:t>Europe</a:t>
            </a:r>
            <a:r>
              <a:rPr lang="en-US" sz="1700"/>
              <a:t>, raising questions about the underlying causes. An intriguing finding was that </a:t>
            </a:r>
            <a:r>
              <a:rPr lang="en-US" sz="1700">
                <a:solidFill>
                  <a:srgbClr val="FF0000"/>
                </a:solidFill>
              </a:rPr>
              <a:t>chickens</a:t>
            </a:r>
            <a:r>
              <a:rPr lang="en-US" sz="1700"/>
              <a:t> are the most produced animal in nearly every country analyzed. Additionally, the </a:t>
            </a:r>
            <a:r>
              <a:rPr lang="en-US" sz="1700">
                <a:solidFill>
                  <a:srgbClr val="FF0000"/>
                </a:solidFill>
              </a:rPr>
              <a:t>U.S.</a:t>
            </a:r>
            <a:r>
              <a:rPr lang="en-US" sz="1700"/>
              <a:t> exhibited a significant </a:t>
            </a:r>
            <a:r>
              <a:rPr lang="en-US" sz="1700">
                <a:solidFill>
                  <a:srgbClr val="FF0000"/>
                </a:solidFill>
              </a:rPr>
              <a:t>decline</a:t>
            </a:r>
            <a:r>
              <a:rPr lang="en-US" sz="1700"/>
              <a:t> in </a:t>
            </a:r>
            <a:r>
              <a:rPr lang="en-US" sz="1700">
                <a:solidFill>
                  <a:srgbClr val="FF0000"/>
                </a:solidFill>
              </a:rPr>
              <a:t>honey</a:t>
            </a:r>
            <a:r>
              <a:rPr lang="en-US" sz="1700"/>
              <a:t> production, which may be linked to the increased use of processed sugars—a trend that appears unique to the U.S. based on preliminary manual observations. These findings prompt further investigation into whether this pattern is a global phenomenon or confined to specific regions.</a:t>
            </a:r>
          </a:p>
          <a:p>
            <a:endParaRPr lang="en-US" sz="1700"/>
          </a:p>
        </p:txBody>
      </p:sp>
      <p:pic>
        <p:nvPicPr>
          <p:cNvPr id="5" name="Content Placeholder 4">
            <a:extLst>
              <a:ext uri="{FF2B5EF4-FFF2-40B4-BE49-F238E27FC236}">
                <a16:creationId xmlns:a16="http://schemas.microsoft.com/office/drawing/2014/main" id="{1FB02081-B102-B02D-3B58-AC7A3B7592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68198" y="3571376"/>
            <a:ext cx="5337863" cy="287534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 name="Picture 5">
            <a:extLst>
              <a:ext uri="{FF2B5EF4-FFF2-40B4-BE49-F238E27FC236}">
                <a16:creationId xmlns:a16="http://schemas.microsoft.com/office/drawing/2014/main" id="{B7B23EF4-2046-1195-D58B-2C5A44E337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68110" y="399635"/>
            <a:ext cx="5341620" cy="3010731"/>
          </a:xfrm>
          <a:prstGeom prst="rect">
            <a:avLst/>
          </a:prstGeom>
        </p:spPr>
      </p:pic>
    </p:spTree>
    <p:extLst>
      <p:ext uri="{BB962C8B-B14F-4D97-AF65-F5344CB8AC3E}">
        <p14:creationId xmlns:p14="http://schemas.microsoft.com/office/powerpoint/2010/main" val="2806454214"/>
      </p:ext>
    </p:extLst>
  </p:cSld>
  <p:clrMapOvr>
    <a:masterClrMapping/>
  </p:clrMapOvr>
  <mc:AlternateContent xmlns:mc="http://schemas.openxmlformats.org/markup-compatibility/2006" xmlns:p14="http://schemas.microsoft.com/office/powerpoint/2010/main">
    <mc:Choice Requires="p14">
      <p:transition spd="slow" p14:dur="3250">
        <p14:honeycomb/>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89C75-BC6A-03E3-ACB4-A3DE71592383}"/>
              </a:ext>
            </a:extLst>
          </p:cNvPr>
          <p:cNvSpPr>
            <a:spLocks noGrp="1"/>
          </p:cNvSpPr>
          <p:nvPr>
            <p:ph type="title"/>
          </p:nvPr>
        </p:nvSpPr>
        <p:spPr>
          <a:xfrm>
            <a:off x="3143075" y="617566"/>
            <a:ext cx="8610600" cy="1293028"/>
          </a:xfrm>
        </p:spPr>
        <p:txBody>
          <a:bodyPr>
            <a:normAutofit/>
          </a:bodyPr>
          <a:lstStyle/>
          <a:p>
            <a:r>
              <a:rPr lang="en-US" u="sng">
                <a:latin typeface="Roboto"/>
                <a:ea typeface="Roboto"/>
                <a:cs typeface="Roboto"/>
              </a:rPr>
              <a:t>Future Development</a:t>
            </a:r>
          </a:p>
        </p:txBody>
      </p:sp>
      <p:sp>
        <p:nvSpPr>
          <p:cNvPr id="3" name="Content Placeholder 2">
            <a:extLst>
              <a:ext uri="{FF2B5EF4-FFF2-40B4-BE49-F238E27FC236}">
                <a16:creationId xmlns:a16="http://schemas.microsoft.com/office/drawing/2014/main" id="{927106C3-38B6-E22F-489B-6178673B8136}"/>
              </a:ext>
            </a:extLst>
          </p:cNvPr>
          <p:cNvSpPr>
            <a:spLocks noGrp="1"/>
          </p:cNvSpPr>
          <p:nvPr>
            <p:ph idx="1"/>
          </p:nvPr>
        </p:nvSpPr>
        <p:spPr>
          <a:xfrm>
            <a:off x="6383383" y="2120535"/>
            <a:ext cx="5231674" cy="4315097"/>
          </a:xfrm>
        </p:spPr>
        <p:txBody>
          <a:bodyPr>
            <a:normAutofit/>
          </a:bodyPr>
          <a:lstStyle/>
          <a:p>
            <a:pPr marL="0" indent="0">
              <a:buNone/>
            </a:pPr>
            <a:r>
              <a:rPr lang="en-US" sz="2000"/>
              <a:t>Future development could focus on deeper analysis of </a:t>
            </a:r>
            <a:r>
              <a:rPr lang="en-US" sz="2000">
                <a:solidFill>
                  <a:srgbClr val="FF0000"/>
                </a:solidFill>
              </a:rPr>
              <a:t>honey production </a:t>
            </a:r>
            <a:r>
              <a:rPr lang="en-US" sz="2000"/>
              <a:t>trends by country to determine if the observed decline is isolated to the U.S. or part of a broader global trend. Further exploration into the factors influencing </a:t>
            </a:r>
            <a:r>
              <a:rPr lang="en-US" sz="2000">
                <a:solidFill>
                  <a:srgbClr val="FF0000"/>
                </a:solidFill>
              </a:rPr>
              <a:t>corn production </a:t>
            </a:r>
            <a:r>
              <a:rPr lang="en-US" sz="2000"/>
              <a:t>dips in the U.S. could also be prioritized, potentially examining climate data, such as drought occurrences. Expanding the data scope to include additional variables and investing in more time and resources for comprehensive analysis would be critical to uncovering the causes behind these observations.</a:t>
            </a:r>
          </a:p>
          <a:p>
            <a:endParaRPr lang="en-US" sz="2000"/>
          </a:p>
        </p:txBody>
      </p:sp>
      <p:pic>
        <p:nvPicPr>
          <p:cNvPr id="7" name="Picture 6" descr="A graph of growth in the united states&#10;&#10;Description automatically generated">
            <a:extLst>
              <a:ext uri="{FF2B5EF4-FFF2-40B4-BE49-F238E27FC236}">
                <a16:creationId xmlns:a16="http://schemas.microsoft.com/office/drawing/2014/main" id="{1F0216D5-B067-DE11-D458-1390A26D5B4E}"/>
              </a:ext>
            </a:extLst>
          </p:cNvPr>
          <p:cNvPicPr>
            <a:picLocks noChangeAspect="1"/>
          </p:cNvPicPr>
          <p:nvPr/>
        </p:nvPicPr>
        <p:blipFill>
          <a:blip r:embed="rId2"/>
          <a:srcRect l="-208" t="-3290" r="35" b="2522"/>
          <a:stretch/>
        </p:blipFill>
        <p:spPr>
          <a:xfrm>
            <a:off x="358007" y="3428538"/>
            <a:ext cx="5742011" cy="3174849"/>
          </a:xfrm>
          <a:prstGeom prst="rect">
            <a:avLst/>
          </a:prstGeom>
        </p:spPr>
      </p:pic>
      <p:pic>
        <p:nvPicPr>
          <p:cNvPr id="4" name="Picture 3">
            <a:extLst>
              <a:ext uri="{FF2B5EF4-FFF2-40B4-BE49-F238E27FC236}">
                <a16:creationId xmlns:a16="http://schemas.microsoft.com/office/drawing/2014/main" id="{F19A7E7D-E36F-0A97-CEFA-B9E24E0D1D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14349" y="408115"/>
            <a:ext cx="5378451" cy="3084361"/>
          </a:xfrm>
          <a:prstGeom prst="rect">
            <a:avLst/>
          </a:prstGeom>
        </p:spPr>
      </p:pic>
    </p:spTree>
    <p:extLst>
      <p:ext uri="{BB962C8B-B14F-4D97-AF65-F5344CB8AC3E}">
        <p14:creationId xmlns:p14="http://schemas.microsoft.com/office/powerpoint/2010/main" val="3539150532"/>
      </p:ext>
    </p:extLst>
  </p:cSld>
  <p:clrMapOvr>
    <a:masterClrMapping/>
  </p:clrMapOvr>
  <mc:AlternateContent xmlns:mc="http://schemas.openxmlformats.org/markup-compatibility/2006" xmlns:p14="http://schemas.microsoft.com/office/powerpoint/2010/main">
    <mc:Choice Requires="p14">
      <p:transition spd="slow" p14:dur="3250">
        <p14:honeycomb/>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6A3F16E-CC60-4737-8CBB-9568A351D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F49455-A696-2981-05F2-778FA8044167}"/>
              </a:ext>
            </a:extLst>
          </p:cNvPr>
          <p:cNvSpPr>
            <a:spLocks noGrp="1"/>
          </p:cNvSpPr>
          <p:nvPr>
            <p:ph type="title"/>
          </p:nvPr>
        </p:nvSpPr>
        <p:spPr>
          <a:xfrm>
            <a:off x="4090507" y="764372"/>
            <a:ext cx="7434070" cy="1432289"/>
          </a:xfrm>
        </p:spPr>
        <p:txBody>
          <a:bodyPr>
            <a:normAutofit/>
          </a:bodyPr>
          <a:lstStyle/>
          <a:p>
            <a:r>
              <a:rPr lang="en-US" b="1" i="0">
                <a:effectLst/>
                <a:latin typeface="Roboto" panose="02000000000000000000" pitchFamily="2" charset="0"/>
              </a:rPr>
              <a:t>Conclusion</a:t>
            </a:r>
            <a:endParaRPr lang="en-US"/>
          </a:p>
        </p:txBody>
      </p:sp>
      <p:sp>
        <p:nvSpPr>
          <p:cNvPr id="10" name="Rectangle 9">
            <a:extLst>
              <a:ext uri="{FF2B5EF4-FFF2-40B4-BE49-F238E27FC236}">
                <a16:creationId xmlns:a16="http://schemas.microsoft.com/office/drawing/2014/main" id="{C0DABE73-66EA-42B0-AB0A-9FB1C0AD7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E9149531-1AF5-4EA1-8D06-DDF13515ED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a:stretch/>
        </p:blipFill>
        <p:spPr>
          <a:xfrm rot="16200000">
            <a:off x="-1265719" y="2187575"/>
            <a:ext cx="6858000" cy="2482850"/>
          </a:xfrm>
          <a:prstGeom prst="rect">
            <a:avLst/>
          </a:prstGeom>
        </p:spPr>
      </p:pic>
      <p:sp>
        <p:nvSpPr>
          <p:cNvPr id="3" name="Content Placeholder 2">
            <a:extLst>
              <a:ext uri="{FF2B5EF4-FFF2-40B4-BE49-F238E27FC236}">
                <a16:creationId xmlns:a16="http://schemas.microsoft.com/office/drawing/2014/main" id="{EEE60394-EE95-6BD9-F92E-FF8515CD1064}"/>
              </a:ext>
            </a:extLst>
          </p:cNvPr>
          <p:cNvSpPr>
            <a:spLocks noGrp="1"/>
          </p:cNvSpPr>
          <p:nvPr>
            <p:ph idx="1"/>
          </p:nvPr>
        </p:nvSpPr>
        <p:spPr>
          <a:xfrm>
            <a:off x="4090507" y="2628900"/>
            <a:ext cx="7454077" cy="3589785"/>
          </a:xfrm>
        </p:spPr>
        <p:txBody>
          <a:bodyPr>
            <a:normAutofit/>
          </a:bodyPr>
          <a:lstStyle/>
          <a:p>
            <a:pPr marL="0" indent="0">
              <a:buNone/>
            </a:pPr>
            <a:r>
              <a:rPr lang="en-US" sz="1400"/>
              <a:t>The analysis reveals that global agricultural production is heavily influenced by regional factors such as climate, technological advancements, and cultural dietary preferences. While meat, particularly chicken production is dominant across all continents, other agricultural outputs vary significantly, reflecting the unique environmental and economic conditions of each region. Asia and North America lead in grain production, while South America’s main production is sugar. The concentration of production in a few key commodities, such as chicken, and staple grains, underscores both the strengths and vulnerabilities of the global food system. As population growth continues and environmental challenges intensify, there is a critical need for sustainable agricultural practices and policies that address these regional disparities and promote resilience in food production. Understanding these global and regional dynamics is essential for shaping future agricultural strategies that can ensure food security and adapt to changing global demands. </a:t>
            </a:r>
            <a:r>
              <a:rPr lang="en-US" sz="1400" b="1">
                <a:solidFill>
                  <a:srgbClr val="FF0000"/>
                </a:solidFill>
              </a:rPr>
              <a:t>We are not running out of food</a:t>
            </a:r>
          </a:p>
        </p:txBody>
      </p:sp>
    </p:spTree>
    <p:extLst>
      <p:ext uri="{BB962C8B-B14F-4D97-AF65-F5344CB8AC3E}">
        <p14:creationId xmlns:p14="http://schemas.microsoft.com/office/powerpoint/2010/main" val="18505610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F92D6-2F1E-C5A1-2D3F-3BB437C60B2D}"/>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a:solidFill>
                  <a:srgbClr val="FFFFFF"/>
                </a:solidFill>
              </a:rPr>
              <a:t>Extra Credit</a:t>
            </a:r>
          </a:p>
        </p:txBody>
      </p:sp>
      <p:pic>
        <p:nvPicPr>
          <p:cNvPr id="3" name="Content Placeholder 2" descr="Metin Akyol, Ph.D., CFA - Fidelity ...">
            <a:extLst>
              <a:ext uri="{FF2B5EF4-FFF2-40B4-BE49-F238E27FC236}">
                <a16:creationId xmlns:a16="http://schemas.microsoft.com/office/drawing/2014/main" id="{29E2E3F3-5D94-5385-BF97-AEB69B08F1E6}"/>
              </a:ext>
            </a:extLst>
          </p:cNvPr>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557755"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ircassian flag - Wikipedia">
            <a:extLst>
              <a:ext uri="{FF2B5EF4-FFF2-40B4-BE49-F238E27FC236}">
                <a16:creationId xmlns:a16="http://schemas.microsoft.com/office/drawing/2014/main" id="{E7FD6C8B-61D9-77EE-D861-1BC7E3300AC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690255" y="2506844"/>
            <a:ext cx="4486215" cy="224310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Metin Akyol, Ph.D., CFA - Fidelity ...">
            <a:extLst>
              <a:ext uri="{FF2B5EF4-FFF2-40B4-BE49-F238E27FC236}">
                <a16:creationId xmlns:a16="http://schemas.microsoft.com/office/drawing/2014/main" id="{C23FD5FD-8AEC-B8CC-892F-355F7DFC90D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a:off x="4633880"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Metin Akyol, Ph.D., CFA - Fidelity ...">
            <a:extLst>
              <a:ext uri="{FF2B5EF4-FFF2-40B4-BE49-F238E27FC236}">
                <a16:creationId xmlns:a16="http://schemas.microsoft.com/office/drawing/2014/main" id="{B3322345-3541-32A6-349C-A40FB7BEFEB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557755"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41F8DE7-63A9-D055-9CDB-D0AF2A0FC0B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318" y="420469"/>
            <a:ext cx="10973363" cy="6017061"/>
          </a:xfrm>
          <a:prstGeom prst="rect">
            <a:avLst/>
          </a:prstGeom>
        </p:spPr>
      </p:pic>
      <p:pic>
        <p:nvPicPr>
          <p:cNvPr id="7" name="Content Placeholder 6" descr="A person holding a flag&#10;&#10;Description automatically generated">
            <a:extLst>
              <a:ext uri="{FF2B5EF4-FFF2-40B4-BE49-F238E27FC236}">
                <a16:creationId xmlns:a16="http://schemas.microsoft.com/office/drawing/2014/main" id="{648FB15A-69C8-F1EC-6D32-79148EFF6E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a:off x="2540472" y="1471724"/>
            <a:ext cx="7137023" cy="3914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25513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xit" presetSubtype="0" fill="hold" nodeType="clickEffect">
                                  <p:stCondLst>
                                    <p:cond delay="0"/>
                                  </p:stCondLst>
                                  <p:childTnLst>
                                    <p:anim calcmode="lin" valueType="num">
                                      <p:cBhvr>
                                        <p:cTn id="24" dur="1000"/>
                                        <p:tgtEl>
                                          <p:spTgt spid="5"/>
                                        </p:tgtEl>
                                        <p:attrNameLst>
                                          <p:attrName>ppt_w</p:attrName>
                                        </p:attrNameLst>
                                      </p:cBhvr>
                                      <p:tavLst>
                                        <p:tav tm="0">
                                          <p:val>
                                            <p:strVal val="ppt_w"/>
                                          </p:val>
                                        </p:tav>
                                        <p:tav tm="100000">
                                          <p:val>
                                            <p:fltVal val="0"/>
                                          </p:val>
                                        </p:tav>
                                      </p:tavLst>
                                    </p:anim>
                                    <p:anim calcmode="lin" valueType="num">
                                      <p:cBhvr>
                                        <p:cTn id="25" dur="1000"/>
                                        <p:tgtEl>
                                          <p:spTgt spid="5"/>
                                        </p:tgtEl>
                                        <p:attrNameLst>
                                          <p:attrName>ppt_h</p:attrName>
                                        </p:attrNameLst>
                                      </p:cBhvr>
                                      <p:tavLst>
                                        <p:tav tm="0">
                                          <p:val>
                                            <p:strVal val="ppt_h"/>
                                          </p:val>
                                        </p:tav>
                                        <p:tav tm="100000">
                                          <p:val>
                                            <p:fltVal val="0"/>
                                          </p:val>
                                        </p:tav>
                                      </p:tavLst>
                                    </p:anim>
                                    <p:anim calcmode="lin" valueType="num">
                                      <p:cBhvr>
                                        <p:cTn id="26" dur="1000"/>
                                        <p:tgtEl>
                                          <p:spTgt spid="5"/>
                                        </p:tgtEl>
                                        <p:attrNameLst>
                                          <p:attrName>style.rotation</p:attrName>
                                        </p:attrNameLst>
                                      </p:cBhvr>
                                      <p:tavLst>
                                        <p:tav tm="0">
                                          <p:val>
                                            <p:fltVal val="0"/>
                                          </p:val>
                                        </p:tav>
                                        <p:tav tm="100000">
                                          <p:val>
                                            <p:fltVal val="90"/>
                                          </p:val>
                                        </p:tav>
                                      </p:tavLst>
                                    </p:anim>
                                    <p:animEffect transition="out" filter="fade">
                                      <p:cBhvr>
                                        <p:cTn id="27" dur="1000"/>
                                        <p:tgtEl>
                                          <p:spTgt spid="5"/>
                                        </p:tgtEl>
                                      </p:cBhvr>
                                    </p:animEffect>
                                    <p:set>
                                      <p:cBhvr>
                                        <p:cTn id="28" dur="1" fill="hold">
                                          <p:stCondLst>
                                            <p:cond delay="999"/>
                                          </p:stCondLst>
                                        </p:cTn>
                                        <p:tgtEl>
                                          <p:spTgt spid="5"/>
                                        </p:tgtEl>
                                        <p:attrNameLst>
                                          <p:attrName>style.visibility</p:attrName>
                                        </p:attrNameLst>
                                      </p:cBhvr>
                                      <p:to>
                                        <p:strVal val="hidden"/>
                                      </p:to>
                                    </p:set>
                                  </p:childTnLst>
                                </p:cTn>
                              </p:par>
                            </p:childTnLst>
                          </p:cTn>
                        </p:par>
                        <p:par>
                          <p:cTn id="29" fill="hold">
                            <p:stCondLst>
                              <p:cond delay="1000"/>
                            </p:stCondLst>
                            <p:childTnLst>
                              <p:par>
                                <p:cTn id="30" presetID="10" presetClass="entr" presetSubtype="0" fill="hold" nodeType="afterEffect">
                                  <p:stCondLst>
                                    <p:cond delay="40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35A06-F29B-FE3D-B6A1-DE96E3FF6186}"/>
              </a:ext>
            </a:extLst>
          </p:cNvPr>
          <p:cNvSpPr>
            <a:spLocks noGrp="1"/>
          </p:cNvSpPr>
          <p:nvPr>
            <p:ph type="title"/>
          </p:nvPr>
        </p:nvSpPr>
        <p:spPr>
          <a:xfrm>
            <a:off x="685799" y="764373"/>
            <a:ext cx="3977639" cy="1600200"/>
          </a:xfrm>
        </p:spPr>
        <p:txBody>
          <a:bodyPr anchor="b">
            <a:normAutofit/>
          </a:bodyPr>
          <a:lstStyle/>
          <a:p>
            <a:pPr algn="l"/>
            <a:r>
              <a:rPr lang="en-US" sz="3200" b="1" i="0">
                <a:effectLst/>
                <a:latin typeface="Roboto" panose="02000000000000000000" pitchFamily="2" charset="0"/>
              </a:rPr>
              <a:t>Overview</a:t>
            </a:r>
            <a:br>
              <a:rPr lang="en-US" sz="3200" b="1" i="0">
                <a:effectLst/>
                <a:latin typeface="Roboto" panose="02000000000000000000" pitchFamily="2" charset="0"/>
              </a:rPr>
            </a:br>
            <a:endParaRPr lang="en-US" sz="3200"/>
          </a:p>
        </p:txBody>
      </p:sp>
      <p:sp>
        <p:nvSpPr>
          <p:cNvPr id="3" name="Content Placeholder 2">
            <a:extLst>
              <a:ext uri="{FF2B5EF4-FFF2-40B4-BE49-F238E27FC236}">
                <a16:creationId xmlns:a16="http://schemas.microsoft.com/office/drawing/2014/main" id="{8EFA2349-5FA5-BACF-FD5E-D521DB175196}"/>
              </a:ext>
            </a:extLst>
          </p:cNvPr>
          <p:cNvSpPr>
            <a:spLocks noGrp="1"/>
          </p:cNvSpPr>
          <p:nvPr>
            <p:ph idx="1"/>
          </p:nvPr>
        </p:nvSpPr>
        <p:spPr>
          <a:xfrm>
            <a:off x="685800" y="2364573"/>
            <a:ext cx="3977639" cy="3854112"/>
          </a:xfrm>
        </p:spPr>
        <p:txBody>
          <a:bodyPr vert="horz" lIns="91440" tIns="45720" rIns="91440" bIns="45720" rtlCol="0" anchor="t">
            <a:normAutofit/>
          </a:bodyPr>
          <a:lstStyle/>
          <a:p>
            <a:pPr marL="0" indent="0">
              <a:buNone/>
            </a:pPr>
            <a:r>
              <a:rPr lang="en-US" sz="1000" b="1" i="0">
                <a:effectLst/>
                <a:latin typeface="Roboto"/>
                <a:ea typeface="Roboto"/>
                <a:cs typeface="Roboto"/>
              </a:rPr>
              <a:t>1. </a:t>
            </a:r>
            <a:r>
              <a:rPr lang="en-US" sz="1000" b="1" i="0" u="sng">
                <a:effectLst/>
                <a:latin typeface="Roboto"/>
                <a:ea typeface="Roboto"/>
                <a:cs typeface="Roboto"/>
              </a:rPr>
              <a:t>Introduction</a:t>
            </a:r>
          </a:p>
          <a:p>
            <a:pPr>
              <a:buFont typeface="Wingdings" panose="05000000000000000000" pitchFamily="2" charset="2"/>
              <a:buChar char="Ø"/>
            </a:pPr>
            <a:r>
              <a:rPr lang="en-US" sz="1000" b="1" i="0">
                <a:solidFill>
                  <a:srgbClr val="FF0000"/>
                </a:solidFill>
                <a:effectLst/>
                <a:latin typeface="Roboto"/>
                <a:ea typeface="Roboto"/>
                <a:cs typeface="Roboto"/>
              </a:rPr>
              <a:t>Background</a:t>
            </a:r>
            <a:r>
              <a:rPr lang="en-US" sz="1000" b="0" i="0">
                <a:solidFill>
                  <a:srgbClr val="FF0000"/>
                </a:solidFill>
                <a:effectLst/>
                <a:latin typeface="Roboto"/>
                <a:ea typeface="Roboto"/>
                <a:cs typeface="Roboto"/>
              </a:rPr>
              <a:t>:</a:t>
            </a:r>
            <a:r>
              <a:rPr lang="en-US" sz="1000" b="0" i="0">
                <a:effectLst/>
                <a:latin typeface="Roboto"/>
                <a:ea typeface="Roboto"/>
                <a:cs typeface="Roboto"/>
              </a:rPr>
              <a:t> This project analyzes global agricultural production relative to population data over time. It uses Python to process data on agricultural production by category, and country, as well as global and continental population data. The goal is to visualize trends in food production and relationships between food production and population growth.</a:t>
            </a:r>
          </a:p>
          <a:p>
            <a:pPr>
              <a:buFont typeface="Wingdings" panose="05000000000000000000" pitchFamily="2" charset="2"/>
              <a:buChar char="Ø"/>
            </a:pPr>
            <a:r>
              <a:rPr lang="en-US" sz="1000" b="1" i="0">
                <a:solidFill>
                  <a:srgbClr val="FF0000"/>
                </a:solidFill>
                <a:effectLst/>
                <a:latin typeface="Roboto"/>
                <a:ea typeface="Roboto"/>
                <a:cs typeface="Roboto"/>
              </a:rPr>
              <a:t>Purpose</a:t>
            </a:r>
            <a:r>
              <a:rPr lang="en-US" sz="1000" b="0" i="0">
                <a:solidFill>
                  <a:srgbClr val="FF0000"/>
                </a:solidFill>
                <a:effectLst/>
                <a:latin typeface="Roboto"/>
                <a:ea typeface="Roboto"/>
                <a:cs typeface="Roboto"/>
              </a:rPr>
              <a:t>:</a:t>
            </a:r>
            <a:r>
              <a:rPr lang="en-US" sz="1000">
                <a:latin typeface="Roboto"/>
                <a:ea typeface="Roboto"/>
                <a:cs typeface="Roboto"/>
              </a:rPr>
              <a:t> For a better</a:t>
            </a:r>
            <a:r>
              <a:rPr lang="en-US" sz="1000" b="0" i="0">
                <a:effectLst/>
                <a:latin typeface="Roboto"/>
                <a:ea typeface="Roboto"/>
                <a:cs typeface="Roboto"/>
              </a:rPr>
              <a:t> understanding </a:t>
            </a:r>
            <a:r>
              <a:rPr lang="en-US" sz="1000">
                <a:latin typeface="Roboto"/>
                <a:ea typeface="Roboto"/>
                <a:cs typeface="Roboto"/>
              </a:rPr>
              <a:t>of the</a:t>
            </a:r>
            <a:r>
              <a:rPr lang="en-US" sz="1000" b="0" i="0">
                <a:effectLst/>
                <a:latin typeface="Roboto"/>
                <a:ea typeface="Roboto"/>
                <a:cs typeface="Roboto"/>
              </a:rPr>
              <a:t> relationship between agricultural production and population.</a:t>
            </a:r>
          </a:p>
          <a:p>
            <a:pPr>
              <a:buFont typeface="Wingdings" panose="05000000000000000000" pitchFamily="2" charset="2"/>
              <a:buChar char="Ø"/>
            </a:pPr>
            <a:r>
              <a:rPr lang="en-US" sz="1000" b="1" i="0">
                <a:solidFill>
                  <a:srgbClr val="FF0000"/>
                </a:solidFill>
                <a:effectLst/>
                <a:latin typeface="Roboto"/>
                <a:ea typeface="Roboto"/>
                <a:cs typeface="Roboto"/>
              </a:rPr>
              <a:t>Objective</a:t>
            </a:r>
            <a:r>
              <a:rPr lang="en-US" sz="1000" b="0" i="0">
                <a:solidFill>
                  <a:srgbClr val="FF0000"/>
                </a:solidFill>
                <a:effectLst/>
                <a:latin typeface="Roboto"/>
                <a:ea typeface="Roboto"/>
                <a:cs typeface="Roboto"/>
              </a:rPr>
              <a:t>:</a:t>
            </a:r>
            <a:r>
              <a:rPr lang="en-US" sz="1000" b="0" i="0">
                <a:effectLst/>
                <a:latin typeface="Roboto"/>
                <a:ea typeface="Roboto"/>
                <a:cs typeface="Roboto"/>
              </a:rPr>
              <a:t> To </a:t>
            </a:r>
            <a:r>
              <a:rPr lang="en-US" sz="1000">
                <a:latin typeface="Roboto"/>
                <a:ea typeface="Roboto"/>
                <a:cs typeface="Roboto"/>
              </a:rPr>
              <a:t>learn and analyze the global</a:t>
            </a:r>
            <a:r>
              <a:rPr lang="en-US" sz="1000" b="0" i="0">
                <a:effectLst/>
                <a:latin typeface="Roboto"/>
                <a:ea typeface="Roboto"/>
                <a:cs typeface="Roboto"/>
              </a:rPr>
              <a:t> agricultural production </a:t>
            </a:r>
            <a:r>
              <a:rPr lang="en-US" sz="1000">
                <a:latin typeface="Roboto"/>
                <a:ea typeface="Roboto"/>
                <a:cs typeface="Roboto"/>
              </a:rPr>
              <a:t>and how it has changed</a:t>
            </a:r>
            <a:r>
              <a:rPr lang="en-US" sz="1000" b="0" i="0">
                <a:effectLst/>
                <a:latin typeface="Roboto"/>
                <a:ea typeface="Roboto"/>
                <a:cs typeface="Roboto"/>
              </a:rPr>
              <a:t> relative to population over time</a:t>
            </a:r>
            <a:r>
              <a:rPr lang="en-US" sz="1000">
                <a:latin typeface="Roboto"/>
                <a:ea typeface="Roboto"/>
                <a:cs typeface="Roboto"/>
              </a:rPr>
              <a:t>. </a:t>
            </a:r>
            <a:r>
              <a:rPr lang="en-US" sz="1000" b="0" i="0">
                <a:effectLst/>
                <a:latin typeface="Roboto"/>
                <a:ea typeface="Roboto"/>
                <a:cs typeface="Roboto"/>
              </a:rPr>
              <a:t> </a:t>
            </a:r>
          </a:p>
          <a:p>
            <a:pPr marL="0" indent="0">
              <a:buNone/>
            </a:pPr>
            <a:r>
              <a:rPr lang="en-US" sz="1000" b="1" i="0">
                <a:effectLst/>
                <a:latin typeface="Roboto"/>
                <a:ea typeface="Roboto"/>
                <a:cs typeface="Roboto"/>
              </a:rPr>
              <a:t>2. </a:t>
            </a:r>
            <a:r>
              <a:rPr lang="en-US" sz="1000" b="1" i="0" u="sng">
                <a:effectLst/>
                <a:latin typeface="Roboto"/>
                <a:ea typeface="Roboto"/>
                <a:cs typeface="Roboto"/>
              </a:rPr>
              <a:t>Research Questions</a:t>
            </a:r>
          </a:p>
          <a:p>
            <a:pPr>
              <a:buFont typeface="Wingdings" panose="05000000000000000000" pitchFamily="2" charset="2"/>
              <a:buChar char="Ø"/>
            </a:pPr>
            <a:r>
              <a:rPr lang="en-US" sz="1000" b="1" i="0">
                <a:solidFill>
                  <a:srgbClr val="FF0000"/>
                </a:solidFill>
                <a:effectLst/>
                <a:latin typeface="Roboto"/>
                <a:ea typeface="Roboto"/>
                <a:cs typeface="Roboto"/>
              </a:rPr>
              <a:t>Key Questions</a:t>
            </a:r>
            <a:r>
              <a:rPr lang="en-US" sz="1000" b="0" i="0">
                <a:solidFill>
                  <a:srgbClr val="FF0000"/>
                </a:solidFill>
                <a:effectLst/>
                <a:latin typeface="Roboto"/>
                <a:ea typeface="Roboto"/>
                <a:cs typeface="Roboto"/>
              </a:rPr>
              <a:t>:</a:t>
            </a:r>
          </a:p>
          <a:p>
            <a:pPr lvl="1">
              <a:buFont typeface="+mj-lt"/>
              <a:buAutoNum type="arabicPeriod"/>
            </a:pPr>
            <a:r>
              <a:rPr lang="en-US" sz="1000" b="0" i="0">
                <a:effectLst/>
                <a:latin typeface="Roboto"/>
                <a:ea typeface="Roboto"/>
                <a:cs typeface="Roboto"/>
              </a:rPr>
              <a:t>How has the production of major agricultural products (e.g., meat, vegetables, grains) evolved over time?</a:t>
            </a:r>
          </a:p>
          <a:p>
            <a:pPr lvl="1">
              <a:buFont typeface="+mj-lt"/>
              <a:buAutoNum type="arabicPeriod"/>
            </a:pPr>
            <a:r>
              <a:rPr lang="en-US" sz="1000" b="0" i="0">
                <a:effectLst/>
                <a:latin typeface="Roboto"/>
                <a:ea typeface="Roboto"/>
                <a:cs typeface="Roboto"/>
              </a:rPr>
              <a:t>How does agricultural production vary across different countries and continents?</a:t>
            </a:r>
          </a:p>
          <a:p>
            <a:pPr lvl="1">
              <a:buFont typeface="+mj-lt"/>
              <a:buAutoNum type="arabicPeriod"/>
            </a:pPr>
            <a:r>
              <a:rPr lang="en-US" sz="1000" b="0" i="0">
                <a:effectLst/>
                <a:latin typeface="Roboto"/>
                <a:ea typeface="Roboto"/>
                <a:cs typeface="Roboto"/>
              </a:rPr>
              <a:t>What trends can be observed in the relationship between agricultural production and population growth?</a:t>
            </a:r>
          </a:p>
          <a:p>
            <a:pPr lvl="1"/>
            <a:endParaRPr lang="en-US" sz="1000">
              <a:latin typeface="Roboto" panose="02000000000000000000" pitchFamily="2" charset="0"/>
              <a:ea typeface="Roboto" panose="02000000000000000000" pitchFamily="2" charset="0"/>
              <a:cs typeface="Roboto" panose="02000000000000000000" pitchFamily="2" charset="0"/>
            </a:endParaRPr>
          </a:p>
          <a:p>
            <a:pPr lvl="1"/>
            <a:endParaRPr lang="en-US" sz="1000" b="0" i="0">
              <a:effectLst/>
              <a:latin typeface="Roboto" panose="02000000000000000000" pitchFamily="2" charset="0"/>
              <a:ea typeface="Roboto" panose="02000000000000000000" pitchFamily="2" charset="0"/>
              <a:cs typeface="Roboto" panose="02000000000000000000" pitchFamily="2" charset="0"/>
            </a:endParaRPr>
          </a:p>
          <a:p>
            <a:pPr marL="0" indent="0">
              <a:buNone/>
            </a:pPr>
            <a:endParaRPr lang="en-US" sz="1000">
              <a:latin typeface="Roboto" panose="02000000000000000000" pitchFamily="2" charset="0"/>
              <a:ea typeface="Roboto" panose="02000000000000000000" pitchFamily="2" charset="0"/>
              <a:cs typeface="Roboto" panose="02000000000000000000" pitchFamily="2" charset="0"/>
            </a:endParaRPr>
          </a:p>
        </p:txBody>
      </p:sp>
      <p:pic>
        <p:nvPicPr>
          <p:cNvPr id="5" name="Picture 4" descr="Digital financial graphs in 3D">
            <a:extLst>
              <a:ext uri="{FF2B5EF4-FFF2-40B4-BE49-F238E27FC236}">
                <a16:creationId xmlns:a16="http://schemas.microsoft.com/office/drawing/2014/main" id="{B00926E6-874D-296A-4254-F2085D227879}"/>
              </a:ext>
            </a:extLst>
          </p:cNvPr>
          <p:cNvPicPr>
            <a:picLocks noChangeAspect="1"/>
          </p:cNvPicPr>
          <p:nvPr/>
        </p:nvPicPr>
        <p:blipFill>
          <a:blip r:embed="rId2"/>
          <a:srcRect l="21912" r="-2" b="-2"/>
          <a:stretch/>
        </p:blipFill>
        <p:spPr>
          <a:xfrm>
            <a:off x="5304147" y="10"/>
            <a:ext cx="6887853" cy="6857990"/>
          </a:xfrm>
          <a:prstGeom prst="rect">
            <a:avLst/>
          </a:prstGeom>
        </p:spPr>
      </p:pic>
    </p:spTree>
    <p:extLst>
      <p:ext uri="{BB962C8B-B14F-4D97-AF65-F5344CB8AC3E}">
        <p14:creationId xmlns:p14="http://schemas.microsoft.com/office/powerpoint/2010/main" val="289116392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2800" b="0" i="0">
                <a:effectLst/>
                <a:latin typeface="Roboto" panose="02000000000000000000" pitchFamily="2" charset="0"/>
              </a:rPr>
              <a:t>Data collection, cleanup, and exploration</a:t>
            </a:r>
            <a:br>
              <a:rPr lang="en-US" sz="2800" b="0" i="0">
                <a:effectLst/>
                <a:latin typeface="Roboto" panose="02000000000000000000" pitchFamily="2" charset="0"/>
              </a:rPr>
            </a:br>
            <a:endParaRPr lang="en-US" sz="2800"/>
          </a:p>
        </p:txBody>
      </p:sp>
      <p:graphicFrame>
        <p:nvGraphicFramePr>
          <p:cNvPr id="11" name="Content Placeholder 2">
            <a:extLst>
              <a:ext uri="{FF2B5EF4-FFF2-40B4-BE49-F238E27FC236}">
                <a16:creationId xmlns:a16="http://schemas.microsoft.com/office/drawing/2014/main" id="{6D2B996D-9F37-1B81-EB19-EDF9B6EF085D}"/>
              </a:ext>
            </a:extLst>
          </p:cNvPr>
          <p:cNvGraphicFramePr>
            <a:graphicFrameLocks noGrp="1"/>
          </p:cNvGraphicFramePr>
          <p:nvPr>
            <p:ph idx="1"/>
            <p:extLst>
              <p:ext uri="{D42A27DB-BD31-4B8C-83A1-F6EECF244321}">
                <p14:modId xmlns:p14="http://schemas.microsoft.com/office/powerpoint/2010/main" val="3512458107"/>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704156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A3D3822-8A18-41ED-9EE7-465339DF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AC9F2842-5B80-4C1D-8C91-93F24062833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a:xfrm>
            <a:off x="2895600" y="764373"/>
            <a:ext cx="8610600" cy="1293028"/>
          </a:xfrm>
        </p:spPr>
        <p:txBody>
          <a:bodyPr>
            <a:normAutofit/>
          </a:bodyPr>
          <a:lstStyle/>
          <a:p>
            <a:r>
              <a:rPr lang="en-US" sz="2800" b="0" i="0">
                <a:effectLst/>
                <a:latin typeface="Roboto" panose="02000000000000000000" pitchFamily="2" charset="0"/>
              </a:rPr>
              <a:t>Data collection, cleanup, and exploration</a:t>
            </a:r>
            <a:br>
              <a:rPr lang="en-US" sz="2800" b="0" i="0">
                <a:effectLst/>
                <a:latin typeface="Roboto" panose="02000000000000000000" pitchFamily="2" charset="0"/>
              </a:rPr>
            </a:br>
            <a:endParaRPr lang="en-US" sz="2800"/>
          </a:p>
        </p:txBody>
      </p:sp>
      <p:graphicFrame>
        <p:nvGraphicFramePr>
          <p:cNvPr id="15" name="Content Placeholder 2">
            <a:extLst>
              <a:ext uri="{FF2B5EF4-FFF2-40B4-BE49-F238E27FC236}">
                <a16:creationId xmlns:a16="http://schemas.microsoft.com/office/drawing/2014/main" id="{C7954BB6-27AB-F524-9AB9-9AD040FECD83}"/>
              </a:ext>
            </a:extLst>
          </p:cNvPr>
          <p:cNvGraphicFramePr>
            <a:graphicFrameLocks noGrp="1"/>
          </p:cNvGraphicFramePr>
          <p:nvPr>
            <p:ph idx="1"/>
            <p:extLst>
              <p:ext uri="{D42A27DB-BD31-4B8C-83A1-F6EECF244321}">
                <p14:modId xmlns:p14="http://schemas.microsoft.com/office/powerpoint/2010/main" val="3315251643"/>
              </p:ext>
            </p:extLst>
          </p:nvPr>
        </p:nvGraphicFramePr>
        <p:xfrm>
          <a:off x="685800" y="2194560"/>
          <a:ext cx="10820400" cy="4024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72948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05E39-A393-C435-2034-D48922C906E7}"/>
              </a:ext>
            </a:extLst>
          </p:cNvPr>
          <p:cNvSpPr>
            <a:spLocks noGrp="1"/>
          </p:cNvSpPr>
          <p:nvPr>
            <p:ph type="title"/>
          </p:nvPr>
        </p:nvSpPr>
        <p:spPr>
          <a:xfrm>
            <a:off x="2895600" y="764373"/>
            <a:ext cx="8610600" cy="1293028"/>
          </a:xfrm>
        </p:spPr>
        <p:txBody>
          <a:bodyPr>
            <a:normAutofit/>
          </a:bodyPr>
          <a:lstStyle/>
          <a:p>
            <a:r>
              <a:rPr lang="en-US">
                <a:latin typeface="Roboto" panose="02000000000000000000" pitchFamily="2" charset="0"/>
                <a:ea typeface="Roboto" panose="02000000000000000000" pitchFamily="2" charset="0"/>
                <a:cs typeface="Roboto" panose="02000000000000000000" pitchFamily="2" charset="0"/>
              </a:rPr>
              <a:t>Approach to Achieving Project Goals</a:t>
            </a:r>
          </a:p>
        </p:txBody>
      </p:sp>
      <p:sp>
        <p:nvSpPr>
          <p:cNvPr id="3" name="Content Placeholder 2">
            <a:extLst>
              <a:ext uri="{FF2B5EF4-FFF2-40B4-BE49-F238E27FC236}">
                <a16:creationId xmlns:a16="http://schemas.microsoft.com/office/drawing/2014/main" id="{A8F6E35D-7CEA-237F-4230-668FE833C23D}"/>
              </a:ext>
            </a:extLst>
          </p:cNvPr>
          <p:cNvSpPr>
            <a:spLocks noGrp="1"/>
          </p:cNvSpPr>
          <p:nvPr>
            <p:ph idx="1"/>
          </p:nvPr>
        </p:nvSpPr>
        <p:spPr>
          <a:xfrm>
            <a:off x="677333" y="2194560"/>
            <a:ext cx="5816600" cy="4024125"/>
          </a:xfrm>
        </p:spPr>
        <p:txBody>
          <a:bodyPr>
            <a:normAutofit/>
          </a:bodyPr>
          <a:lstStyle/>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The project approach emphasized staying on task, maintaining diligence, and making consistent daily progress until all tasks were completed. Tasks were clearly outlined in detail, providing a structured roadmap for the work ahead.</a:t>
            </a:r>
          </a:p>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To address the research questions, data preparation was the initial focus, ensuring the datasets were suitable for analysis. With the prepared datasets, various graphs were generated based on the questions posed. Observations from these visualizations sparked further data exploration, leading to deeper insights.</a:t>
            </a:r>
          </a:p>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Subsequently, efforts were directed towards assembling the README file, which was completed efficiently. The final step involved creating an outline for the presentation and incorporating key graphs to guide the delivery of this segment, ensuring a comprehensive and cohesive presentation.</a:t>
            </a:r>
          </a:p>
        </p:txBody>
      </p:sp>
      <p:pic>
        <p:nvPicPr>
          <p:cNvPr id="5" name="Picture 4" descr="Empty office area">
            <a:extLst>
              <a:ext uri="{FF2B5EF4-FFF2-40B4-BE49-F238E27FC236}">
                <a16:creationId xmlns:a16="http://schemas.microsoft.com/office/drawing/2014/main" id="{930BBB8E-E783-BB2B-EA6D-1AFCF8555F4E}"/>
              </a:ext>
            </a:extLst>
          </p:cNvPr>
          <p:cNvPicPr>
            <a:picLocks noChangeAspect="1"/>
          </p:cNvPicPr>
          <p:nvPr/>
        </p:nvPicPr>
        <p:blipFill>
          <a:blip r:embed="rId2"/>
          <a:srcRect l="11523"/>
          <a:stretch/>
        </p:blipFill>
        <p:spPr>
          <a:xfrm>
            <a:off x="6985000" y="2501159"/>
            <a:ext cx="4521200" cy="3410926"/>
          </a:xfrm>
          <a:prstGeom prst="rect">
            <a:avLst/>
          </a:prstGeom>
        </p:spPr>
      </p:pic>
    </p:spTree>
    <p:extLst>
      <p:ext uri="{BB962C8B-B14F-4D97-AF65-F5344CB8AC3E}">
        <p14:creationId xmlns:p14="http://schemas.microsoft.com/office/powerpoint/2010/main" val="3233134659"/>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2DA785FA-C071-43A3-A397-53F110441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id="{B654D573-EC63-4874-BAA1-1F203B95BF6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5307873" y="0"/>
            <a:ext cx="6198327" cy="1600200"/>
          </a:xfrm>
        </p:spPr>
        <p:txBody>
          <a:bodyPr anchor="b">
            <a:normAutofit/>
          </a:bodyPr>
          <a:lstStyle/>
          <a:p>
            <a:pPr algn="l"/>
            <a:r>
              <a:rPr lang="en-US" sz="18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800" b="0" i="0">
                <a:effectLst/>
                <a:latin typeface="Roboto" panose="02000000000000000000" pitchFamily="2" charset="0"/>
                <a:ea typeface="Roboto" panose="02000000000000000000" pitchFamily="2" charset="0"/>
                <a:cs typeface="Roboto" panose="02000000000000000000" pitchFamily="2" charset="0"/>
              </a:rPr>
            </a:br>
            <a:endParaRPr lang="en-US" sz="180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98863" y="2132606"/>
            <a:ext cx="3977639" cy="3854112"/>
          </a:xfrm>
        </p:spPr>
        <p:txBody>
          <a:bodyPr vert="horz" lIns="91440" tIns="45720" rIns="91440" bIns="45720" rtlCol="0" anchor="t">
            <a:normAutofit/>
          </a:bodyPr>
          <a:lstStyle/>
          <a:p>
            <a:pPr marL="0" indent="0">
              <a:buNone/>
            </a:pPr>
            <a:r>
              <a:rPr lang="en-US" sz="1100" b="1"/>
              <a:t>Key Findings:</a:t>
            </a:r>
            <a:endParaRPr lang="en-US" sz="1100"/>
          </a:p>
          <a:p>
            <a:pPr>
              <a:buFont typeface="Wingdings" panose="05000000000000000000" pitchFamily="2" charset="2"/>
              <a:buChar char="Ø"/>
            </a:pPr>
            <a:r>
              <a:rPr lang="en-US" sz="1100" b="1">
                <a:solidFill>
                  <a:srgbClr val="FF0000"/>
                </a:solidFill>
              </a:rPr>
              <a:t>Meat Production:</a:t>
            </a:r>
            <a:r>
              <a:rPr lang="en-US" sz="1100">
                <a:solidFill>
                  <a:srgbClr val="FF0000"/>
                </a:solidFill>
              </a:rPr>
              <a:t> </a:t>
            </a:r>
            <a:r>
              <a:rPr lang="en-US" sz="1100"/>
              <a:t>Globally, meat production has shown the most significant increase among all agricultural products, experiencing the fastest and most extreme growth. This prompted further investigation to identify the underlying factors driving this expansion. </a:t>
            </a:r>
          </a:p>
          <a:p>
            <a:pPr>
              <a:buFont typeface="Wingdings" panose="05000000000000000000" pitchFamily="2" charset="2"/>
              <a:buChar char="Ø"/>
            </a:pPr>
            <a:r>
              <a:rPr lang="en-US" sz="1100" b="1">
                <a:solidFill>
                  <a:srgbClr val="FF0000"/>
                </a:solidFill>
              </a:rPr>
              <a:t>Grain and Vegetable Production:</a:t>
            </a:r>
            <a:r>
              <a:rPr lang="en-US" sz="1100">
                <a:solidFill>
                  <a:srgbClr val="FF0000"/>
                </a:solidFill>
              </a:rPr>
              <a:t> </a:t>
            </a:r>
            <a:r>
              <a:rPr lang="en-US" sz="1100"/>
              <a:t>Grain production also increased, although at a slower rate compared to meat and similar to vegetables. This slower growth may be influenced by challenges such as land availability, crop rotation requirements, and climate variability affecting yield.</a:t>
            </a:r>
            <a:endParaRPr lang="en-US"/>
          </a:p>
          <a:p>
            <a:pPr>
              <a:buFont typeface="Wingdings" panose="05000000000000000000" pitchFamily="2" charset="2"/>
              <a:buChar char="Ø"/>
            </a:pPr>
            <a:r>
              <a:rPr lang="en-US" sz="1100" b="1">
                <a:solidFill>
                  <a:srgbClr val="FF0000"/>
                </a:solidFill>
              </a:rPr>
              <a:t>Minimal Growth in Other Categories:</a:t>
            </a:r>
            <a:r>
              <a:rPr lang="en-US" sz="1100">
                <a:solidFill>
                  <a:srgbClr val="FF0000"/>
                </a:solidFill>
              </a:rPr>
              <a:t> </a:t>
            </a:r>
            <a:r>
              <a:rPr lang="en-US" sz="1100"/>
              <a:t>Other agricultural categories, such as nuts, showed relatively modest increases, reflecting potentially slower adoption of advanced farming techniques or limited arable land.</a:t>
            </a:r>
          </a:p>
          <a:p>
            <a:pPr marL="0" indent="0">
              <a:buNone/>
            </a:pPr>
            <a:endParaRPr lang="en-US" sz="1100"/>
          </a:p>
        </p:txBody>
      </p:sp>
      <p:pic>
        <p:nvPicPr>
          <p:cNvPr id="3" name="Content Placeholder 4">
            <a:extLst>
              <a:ext uri="{FF2B5EF4-FFF2-40B4-BE49-F238E27FC236}">
                <a16:creationId xmlns:a16="http://schemas.microsoft.com/office/drawing/2014/main" id="{80367CE3-1C7F-778B-23B8-BFC147F95A7C}"/>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5064139" y="2013985"/>
            <a:ext cx="6849543" cy="3972733"/>
          </a:xfrm>
          <a:prstGeom prst="rect">
            <a:avLst/>
          </a:prstGeom>
        </p:spPr>
      </p:pic>
    </p:spTree>
    <p:extLst>
      <p:ext uri="{BB962C8B-B14F-4D97-AF65-F5344CB8AC3E}">
        <p14:creationId xmlns:p14="http://schemas.microsoft.com/office/powerpoint/2010/main" val="23086627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lnSpcReduction="10000"/>
          </a:bodyPr>
          <a:lstStyle/>
          <a:p>
            <a:pPr marL="0" indent="0">
              <a:buNone/>
            </a:pPr>
            <a:r>
              <a:rPr lang="en-US" sz="1800" b="1">
                <a:solidFill>
                  <a:srgbClr val="FF0000"/>
                </a:solidFill>
              </a:rPr>
              <a:t>Detailed Observations:</a:t>
            </a:r>
            <a:endParaRPr lang="en-US" sz="1800">
              <a:solidFill>
                <a:srgbClr val="FF0000"/>
              </a:solidFill>
            </a:endParaRPr>
          </a:p>
          <a:p>
            <a:pPr>
              <a:buFont typeface="Wingdings" panose="05000000000000000000" pitchFamily="2" charset="2"/>
              <a:buChar char="Ø"/>
            </a:pPr>
            <a:r>
              <a:rPr lang="en-US" sz="1800"/>
              <a:t>Subsets within the meat category were further analyzed due to the high production values observed. </a:t>
            </a:r>
            <a:r>
              <a:rPr lang="en-US" sz="1800">
                <a:solidFill>
                  <a:srgbClr val="FF0000"/>
                </a:solidFill>
              </a:rPr>
              <a:t>Chicken production </a:t>
            </a:r>
            <a:r>
              <a:rPr lang="en-US" sz="1800"/>
              <a:t>dwarfed all other meat production categories, showing nearly exponential growth, while other meats like beef and pork exhibited minimal growth. Sheep and goat production experienced slight increases, highlighting regional preferences and production challenges.</a:t>
            </a:r>
          </a:p>
          <a:p>
            <a:pPr marL="0" indent="0">
              <a:buNone/>
            </a:pPr>
            <a:endParaRPr lang="en-US" sz="1800"/>
          </a:p>
        </p:txBody>
      </p:sp>
      <p:pic>
        <p:nvPicPr>
          <p:cNvPr id="3" name="Content Placeholder 4">
            <a:extLst>
              <a:ext uri="{FF2B5EF4-FFF2-40B4-BE49-F238E27FC236}">
                <a16:creationId xmlns:a16="http://schemas.microsoft.com/office/drawing/2014/main" id="{1801C0BE-37AC-CE6C-80E5-1D76A823575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70564" y="2068729"/>
            <a:ext cx="6053901" cy="3378482"/>
          </a:xfrm>
          <a:prstGeom prst="rect">
            <a:avLst/>
          </a:prstGeom>
        </p:spPr>
      </p:pic>
      <p:sp>
        <p:nvSpPr>
          <p:cNvPr id="10" name="Title 1">
            <a:extLst>
              <a:ext uri="{FF2B5EF4-FFF2-40B4-BE49-F238E27FC236}">
                <a16:creationId xmlns:a16="http://schemas.microsoft.com/office/drawing/2014/main" id="{7F8409EE-8E43-86D1-6CE9-330B7B57E59E}"/>
              </a:ext>
            </a:extLst>
          </p:cNvPr>
          <p:cNvSpPr>
            <a:spLocks noGrp="1"/>
          </p:cNvSpPr>
          <p:nvPr>
            <p:ph type="title"/>
          </p:nvPr>
        </p:nvSpPr>
        <p:spPr>
          <a:xfrm>
            <a:off x="5307873" y="0"/>
            <a:ext cx="6198327" cy="1600200"/>
          </a:xfrm>
        </p:spPr>
        <p:txBody>
          <a:bodyPr anchor="b">
            <a:normAutofit/>
          </a:bodyPr>
          <a:lstStyle/>
          <a:p>
            <a:pPr algn="l"/>
            <a:r>
              <a:rPr lang="en-US" sz="18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800" b="0" i="0">
                <a:effectLst/>
                <a:latin typeface="Roboto" panose="02000000000000000000" pitchFamily="2" charset="0"/>
                <a:ea typeface="Roboto" panose="02000000000000000000" pitchFamily="2" charset="0"/>
                <a:cs typeface="Roboto" panose="02000000000000000000" pitchFamily="2" charset="0"/>
              </a:rPr>
            </a:br>
            <a:endParaRPr lang="en-US" sz="1800"/>
          </a:p>
        </p:txBody>
      </p:sp>
    </p:spTree>
    <p:extLst>
      <p:ext uri="{BB962C8B-B14F-4D97-AF65-F5344CB8AC3E}">
        <p14:creationId xmlns:p14="http://schemas.microsoft.com/office/powerpoint/2010/main" val="22444816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892401" y="990875"/>
            <a:ext cx="6257291" cy="1293028"/>
          </a:xfrm>
        </p:spPr>
        <p:txBody>
          <a:bodyPr>
            <a:normAutofit/>
          </a:bodyPr>
          <a:lstStyle/>
          <a:p>
            <a:r>
              <a:rPr lang="en-US" sz="19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900" b="0" i="0">
                <a:effectLst/>
                <a:latin typeface="Roboto" panose="02000000000000000000" pitchFamily="2" charset="0"/>
                <a:ea typeface="Roboto" panose="02000000000000000000" pitchFamily="2" charset="0"/>
                <a:cs typeface="Roboto" panose="02000000000000000000" pitchFamily="2" charset="0"/>
              </a:rPr>
            </a:br>
            <a:endParaRPr lang="en-US" sz="190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19760" y="2194560"/>
            <a:ext cx="6257290" cy="4024125"/>
          </a:xfrm>
        </p:spPr>
        <p:txBody>
          <a:bodyPr vert="horz" lIns="91440" tIns="45720" rIns="91440" bIns="45720" rtlCol="0">
            <a:normAutofit/>
          </a:bodyPr>
          <a:lstStyle/>
          <a:p>
            <a:pPr marL="0" indent="0">
              <a:buNone/>
            </a:pPr>
            <a:r>
              <a:rPr lang="en-US" b="1"/>
              <a:t>Implications:</a:t>
            </a:r>
            <a:endParaRPr lang="en-US"/>
          </a:p>
          <a:p>
            <a:pPr>
              <a:buFont typeface="Wingdings" panose="05000000000000000000" pitchFamily="2" charset="2"/>
              <a:buChar char="Ø"/>
            </a:pPr>
            <a:r>
              <a:rPr lang="en-US"/>
              <a:t>The significant rise in chicken production suggests a </a:t>
            </a:r>
            <a:r>
              <a:rPr lang="en-US">
                <a:solidFill>
                  <a:srgbClr val="FF0000"/>
                </a:solidFill>
              </a:rPr>
              <a:t>shift in global</a:t>
            </a:r>
            <a:r>
              <a:rPr lang="en-US"/>
              <a:t> </a:t>
            </a:r>
            <a:r>
              <a:rPr lang="en-US">
                <a:solidFill>
                  <a:srgbClr val="FF0000"/>
                </a:solidFill>
              </a:rPr>
              <a:t>consumption</a:t>
            </a:r>
            <a:r>
              <a:rPr lang="en-US"/>
              <a:t> </a:t>
            </a:r>
            <a:r>
              <a:rPr lang="en-US">
                <a:solidFill>
                  <a:srgbClr val="FF0000"/>
                </a:solidFill>
              </a:rPr>
              <a:t>patterns</a:t>
            </a:r>
            <a:r>
              <a:rPr lang="en-US"/>
              <a:t>, with potential implications for land use, feed supply chains, and environmental impact.</a:t>
            </a:r>
          </a:p>
          <a:p>
            <a:pPr>
              <a:buFont typeface="Wingdings" panose="05000000000000000000" pitchFamily="2" charset="2"/>
              <a:buChar char="Ø"/>
            </a:pPr>
            <a:r>
              <a:rPr lang="en-US"/>
              <a:t>The modest growth in other food categories may signal constraints in agricultural innovation, </a:t>
            </a:r>
            <a:r>
              <a:rPr lang="en-US">
                <a:solidFill>
                  <a:srgbClr val="FF0000"/>
                </a:solidFill>
              </a:rPr>
              <a:t>regional differences in dietary preferences</a:t>
            </a:r>
            <a:r>
              <a:rPr lang="en-US"/>
              <a:t>, or production limitations that could impact food security if not addressed.</a:t>
            </a:r>
          </a:p>
          <a:p>
            <a:pPr marL="0" indent="0">
              <a:buNone/>
            </a:pPr>
            <a:endParaRPr lang="en-US"/>
          </a:p>
        </p:txBody>
      </p:sp>
      <p:sp useBgFill="1">
        <p:nvSpPr>
          <p:cNvPr id="15" name="Rectangle 14">
            <a:extLst>
              <a:ext uri="{FF2B5EF4-FFF2-40B4-BE49-F238E27FC236}">
                <a16:creationId xmlns:a16="http://schemas.microsoft.com/office/drawing/2014/main" id="{E2E0C929-96C6-41B1-A001-566036DF0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8740" y="0"/>
            <a:ext cx="500325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ickens roaming on grass">
            <a:extLst>
              <a:ext uri="{FF2B5EF4-FFF2-40B4-BE49-F238E27FC236}">
                <a16:creationId xmlns:a16="http://schemas.microsoft.com/office/drawing/2014/main" id="{90B3CCAE-D5CA-7433-8952-374677594070}"/>
              </a:ext>
            </a:extLst>
          </p:cNvPr>
          <p:cNvPicPr>
            <a:picLocks noChangeAspect="1"/>
          </p:cNvPicPr>
          <p:nvPr/>
        </p:nvPicPr>
        <p:blipFill>
          <a:blip r:embed="rId2"/>
          <a:srcRect l="35743" r="18948"/>
          <a:stretch/>
        </p:blipFill>
        <p:spPr>
          <a:xfrm>
            <a:off x="7519416" y="10"/>
            <a:ext cx="4672584" cy="6857989"/>
          </a:xfrm>
          <a:prstGeom prst="rect">
            <a:avLst/>
          </a:prstGeom>
        </p:spPr>
      </p:pic>
    </p:spTree>
    <p:extLst>
      <p:ext uri="{BB962C8B-B14F-4D97-AF65-F5344CB8AC3E}">
        <p14:creationId xmlns:p14="http://schemas.microsoft.com/office/powerpoint/2010/main" val="24869571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2895600" y="764373"/>
            <a:ext cx="8610600" cy="1293028"/>
          </a:xfrm>
        </p:spPr>
        <p:txBody>
          <a:bodyPr>
            <a:normAutofit/>
          </a:bodyPr>
          <a:lstStyle/>
          <a:p>
            <a:r>
              <a:rPr lang="en-US" sz="2500">
                <a:latin typeface="Roboto" panose="02000000000000000000" pitchFamily="2" charset="0"/>
                <a:ea typeface="Roboto" panose="02000000000000000000" pitchFamily="2" charset="0"/>
                <a:cs typeface="Roboto" panose="02000000000000000000" pitchFamily="2" charset="0"/>
              </a:rPr>
              <a:t>2. </a:t>
            </a:r>
            <a:r>
              <a:rPr lang="en-US" sz="25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2500" b="0" i="0">
                <a:effectLst/>
                <a:latin typeface="Roboto" panose="02000000000000000000" pitchFamily="2" charset="0"/>
                <a:ea typeface="Roboto" panose="02000000000000000000" pitchFamily="2" charset="0"/>
                <a:cs typeface="Roboto" panose="02000000000000000000" pitchFamily="2" charset="0"/>
              </a:rPr>
            </a:br>
            <a:endParaRPr lang="en-US" sz="2500"/>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77333" y="2194560"/>
            <a:ext cx="5816600" cy="4024125"/>
          </a:xfrm>
        </p:spPr>
        <p:txBody>
          <a:bodyPr vert="horz" lIns="91440" tIns="45720" rIns="91440" bIns="45720" rtlCol="0">
            <a:normAutofit/>
          </a:bodyPr>
          <a:lstStyle/>
          <a:p>
            <a:pPr marL="0" indent="0">
              <a:buNone/>
            </a:pPr>
            <a:r>
              <a:rPr lang="en-US" sz="1200" b="1"/>
              <a:t>Key Findings:</a:t>
            </a:r>
            <a:endParaRPr lang="en-US" sz="1200"/>
          </a:p>
          <a:p>
            <a:pPr>
              <a:buFont typeface="Wingdings" panose="05000000000000000000" pitchFamily="2" charset="2"/>
              <a:buChar char="Ø"/>
            </a:pPr>
            <a:r>
              <a:rPr lang="en-US" sz="1200" b="1">
                <a:solidFill>
                  <a:srgbClr val="FF0000"/>
                </a:solidFill>
              </a:rPr>
              <a:t>Continental Variations:</a:t>
            </a:r>
            <a:r>
              <a:rPr lang="en-US" sz="1200">
                <a:solidFill>
                  <a:srgbClr val="FF0000"/>
                </a:solidFill>
              </a:rPr>
              <a:t> </a:t>
            </a:r>
            <a:r>
              <a:rPr lang="en-US" sz="1200"/>
              <a:t>While meat was dominant across all continents, other agricultural outputs vary significantly. For example, North America had strong production in grains, particularly corn and soybeans, due to favorable climate conditions and advanced farming technologies. In contrast, Asia shows a diverse production landscape, with high outputs in grains like rice, and vegetables, driven by regional dietary preferences and intensive farming practices.</a:t>
            </a:r>
          </a:p>
          <a:p>
            <a:pPr>
              <a:buFont typeface="Wingdings" panose="05000000000000000000" pitchFamily="2" charset="2"/>
              <a:buChar char="Ø"/>
            </a:pPr>
            <a:r>
              <a:rPr lang="en-US" sz="1200" b="1">
                <a:solidFill>
                  <a:srgbClr val="FF0000"/>
                </a:solidFill>
              </a:rPr>
              <a:t>Country-Level Differences:</a:t>
            </a:r>
            <a:r>
              <a:rPr lang="en-US" sz="1200">
                <a:solidFill>
                  <a:srgbClr val="FF0000"/>
                </a:solidFill>
              </a:rPr>
              <a:t> </a:t>
            </a:r>
            <a:r>
              <a:rPr lang="en-US" sz="1200"/>
              <a:t>When analyzing production at the country level, substantial variations become evident. For instance, Brazil and the United States are major producers of beef, while European countries show a preference for dairy and pork production. African countries demonstrate a diverse range of production, often driven by local needs and less mechanized farming methods, leading to lower overall outputs compared to more industrialized nations.</a:t>
            </a:r>
          </a:p>
          <a:p>
            <a:pPr>
              <a:buFont typeface="Wingdings" panose="05000000000000000000" pitchFamily="2" charset="2"/>
              <a:buChar char="Ø"/>
            </a:pPr>
            <a:r>
              <a:rPr lang="en-US" sz="1200" b="1">
                <a:solidFill>
                  <a:srgbClr val="FF0000"/>
                </a:solidFill>
              </a:rPr>
              <a:t>Production Concentration:</a:t>
            </a:r>
            <a:r>
              <a:rPr lang="en-US" sz="1200">
                <a:solidFill>
                  <a:srgbClr val="FF0000"/>
                </a:solidFill>
              </a:rPr>
              <a:t> </a:t>
            </a:r>
            <a:r>
              <a:rPr lang="en-US" sz="1200"/>
              <a:t>A deeper breakdown of the data, focusing on the top five items within each agricultural category, reveals that production is highly concentrated in a few commodities. For instance, wheat, rice, and maize dominate grain production worldwide, while fruits and vegetables show more regional specialization, with tropical fruits prevalent in Latin America and Southeast Asia.</a:t>
            </a:r>
          </a:p>
          <a:p>
            <a:pPr marL="0" indent="0">
              <a:buNone/>
            </a:pPr>
            <a:endParaRPr lang="en-US" sz="1200"/>
          </a:p>
        </p:txBody>
      </p:sp>
      <p:pic>
        <p:nvPicPr>
          <p:cNvPr id="4" name="Content Placeholder 4">
            <a:extLst>
              <a:ext uri="{FF2B5EF4-FFF2-40B4-BE49-F238E27FC236}">
                <a16:creationId xmlns:a16="http://schemas.microsoft.com/office/drawing/2014/main" id="{DA41AFF8-4C3A-916D-2FE3-15E8DFB68629}"/>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6985000" y="2708975"/>
            <a:ext cx="4521200" cy="2995294"/>
          </a:xfrm>
          <a:prstGeom prst="rect">
            <a:avLst/>
          </a:prstGeom>
        </p:spPr>
      </p:pic>
    </p:spTree>
    <p:extLst>
      <p:ext uri="{BB962C8B-B14F-4D97-AF65-F5344CB8AC3E}">
        <p14:creationId xmlns:p14="http://schemas.microsoft.com/office/powerpoint/2010/main" val="20838798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TM04033937[[fn=Vapor Trail]]</Template>
  <TotalTime>2</TotalTime>
  <Words>2202</Words>
  <Application>Microsoft Office PowerPoint</Application>
  <PresentationFormat>Widescreen</PresentationFormat>
  <Paragraphs>69</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Arial</vt:lpstr>
      <vt:lpstr>Century Gothic</vt:lpstr>
      <vt:lpstr>Roboto</vt:lpstr>
      <vt:lpstr>Wingdings</vt:lpstr>
      <vt:lpstr>Wingdings,Sans-Serif</vt:lpstr>
      <vt:lpstr>Vapor Trail</vt:lpstr>
      <vt:lpstr>Global Agricultural Production and Population Analysis</vt:lpstr>
      <vt:lpstr>Overview </vt:lpstr>
      <vt:lpstr>Data collection, cleanup, and exploration </vt:lpstr>
      <vt:lpstr>Data collection, cleanup, and exploration </vt:lpstr>
      <vt:lpstr>Approach to Achieving Project Goals</vt:lpstr>
      <vt:lpstr>1. How has the production of major agricultural products (e.g., meat, vegetables, grains) evolved over time? </vt:lpstr>
      <vt:lpstr>1. How has the production of major agricultural products (e.g., meat, vegetables, grains) evolved over time? </vt:lpstr>
      <vt:lpstr>1. How has the production of major agricultural products (e.g., meat, vegetables, grains) evolved over time? </vt:lpstr>
      <vt:lpstr>2. How does agricultural production vary across different countries and continents? </vt:lpstr>
      <vt:lpstr>2. How does agricultural production vary across different countries and continents? </vt:lpstr>
      <vt:lpstr>3. What trends can be observed in the relationship between agricultural production and population growth?</vt:lpstr>
      <vt:lpstr>3. What trends can be observed in the relationship between agricultural production and population growth?</vt:lpstr>
      <vt:lpstr>Additional Observations</vt:lpstr>
      <vt:lpstr>Future Development</vt:lpstr>
      <vt:lpstr>Conclusion</vt:lpstr>
      <vt:lpstr>Extra Credit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Agricultural Production and Population Analysis</dc:title>
  <dc:creator>Corey Holton</dc:creator>
  <cp:lastModifiedBy>Corey Holton</cp:lastModifiedBy>
  <cp:revision>1</cp:revision>
  <dcterms:created xsi:type="dcterms:W3CDTF">2024-08-30T15:25:31Z</dcterms:created>
  <dcterms:modified xsi:type="dcterms:W3CDTF">2024-09-10T03:11:07Z</dcterms:modified>
</cp:coreProperties>
</file>

<file path=docProps/thumbnail.jpeg>
</file>